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81" r:id="rId4"/>
    <p:sldId id="284" r:id="rId5"/>
    <p:sldId id="283" r:id="rId6"/>
    <p:sldId id="288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52E3F8C-8053-45F5-891B-02CDFF68C052}" type="datetimeFigureOut">
              <a:rPr lang="en-GB" smtClean="0"/>
              <a:pPr/>
              <a:t>17/08/2012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46A1AE-D859-445A-8BE1-FA50E91D86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cc/mathslogo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LOGO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872208"/>
          </a:xfrm>
        </p:spPr>
        <p:txBody>
          <a:bodyPr>
            <a:noAutofit/>
          </a:bodyPr>
          <a:lstStyle/>
          <a:p>
            <a:r>
              <a:rPr lang="en-GB" b="1" dirty="0" smtClean="0"/>
              <a:t>Learning objective: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To start using LOGO to develop a systematic approach to geometric problems.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10208"/>
            <a:ext cx="8153400" cy="9906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971604" y="2060850"/>
          <a:ext cx="7560840" cy="3888432"/>
        </p:xfrm>
        <a:graphic>
          <a:graphicData uri="http://schemas.openxmlformats.org/drawingml/2006/table">
            <a:tbl>
              <a:tblPr/>
              <a:tblGrid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  <a:gridCol w="63007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10208"/>
            <a:ext cx="8153400" cy="9906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971604" y="2060850"/>
          <a:ext cx="3150350" cy="3888432"/>
        </p:xfrm>
        <a:graphic>
          <a:graphicData uri="http://schemas.openxmlformats.org/drawingml/2006/table">
            <a:tbl>
              <a:tblPr/>
              <a:tblGrid>
                <a:gridCol w="630070"/>
                <a:gridCol w="630070"/>
                <a:gridCol w="630070"/>
                <a:gridCol w="630070"/>
                <a:gridCol w="63007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>
            <a:off x="1619672" y="2708920"/>
            <a:ext cx="1872208" cy="0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9672" y="5301208"/>
            <a:ext cx="1872208" cy="0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19672" y="4005064"/>
            <a:ext cx="1872208" cy="0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19672" y="2708920"/>
            <a:ext cx="0" cy="1296144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91880" y="4005064"/>
            <a:ext cx="0" cy="1296144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8024" y="1772816"/>
            <a:ext cx="3456384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Instructions:</a:t>
            </a:r>
          </a:p>
          <a:p>
            <a:r>
              <a:rPr lang="en-GB" dirty="0" smtClean="0"/>
              <a:t>clear </a:t>
            </a:r>
          </a:p>
          <a:p>
            <a:r>
              <a:rPr lang="en-GB" dirty="0" smtClean="0"/>
              <a:t>home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end</a:t>
            </a:r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 rot="5400000">
            <a:off x="1575434" y="5144313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10208"/>
            <a:ext cx="8153400" cy="9906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971604" y="2060850"/>
          <a:ext cx="2689190" cy="3888432"/>
        </p:xfrm>
        <a:graphic>
          <a:graphicData uri="http://schemas.openxmlformats.org/drawingml/2006/table">
            <a:tbl>
              <a:tblPr/>
              <a:tblGrid>
                <a:gridCol w="630070"/>
                <a:gridCol w="630070"/>
                <a:gridCol w="630070"/>
                <a:gridCol w="630070"/>
                <a:gridCol w="16891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flipH="1" flipV="1">
            <a:off x="1619672" y="2708920"/>
            <a:ext cx="1224136" cy="1296144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619672" y="4005064"/>
            <a:ext cx="1224136" cy="1296144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619672" y="2708920"/>
            <a:ext cx="0" cy="2573506"/>
          </a:xfrm>
          <a:prstGeom prst="line">
            <a:avLst/>
          </a:prstGeom>
          <a:ln w="317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88024" y="2060848"/>
            <a:ext cx="3456384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Instructions:</a:t>
            </a:r>
          </a:p>
          <a:p>
            <a:r>
              <a:rPr lang="en-GB" dirty="0" smtClean="0"/>
              <a:t>clear </a:t>
            </a:r>
          </a:p>
          <a:p>
            <a:r>
              <a:rPr lang="en-GB" dirty="0" smtClean="0"/>
              <a:t>home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 rot="5400000">
            <a:off x="1575434" y="5144313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069724" y="3467771"/>
            <a:ext cx="25202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609859" y="3477296"/>
            <a:ext cx="2459865" cy="2034862"/>
          </a:xfrm>
          <a:custGeom>
            <a:avLst/>
            <a:gdLst>
              <a:gd name="connsiteX0" fmla="*/ 64395 w 2459865"/>
              <a:gd name="connsiteY0" fmla="*/ 0 h 2034862"/>
              <a:gd name="connsiteX1" fmla="*/ 2459865 w 2459865"/>
              <a:gd name="connsiteY1" fmla="*/ 0 h 2034862"/>
              <a:gd name="connsiteX2" fmla="*/ 0 w 2459865"/>
              <a:gd name="connsiteY2" fmla="*/ 2034862 h 2034862"/>
              <a:gd name="connsiteX3" fmla="*/ 2318197 w 2459865"/>
              <a:gd name="connsiteY3" fmla="*/ 2034862 h 20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9865" h="2034862">
                <a:moveTo>
                  <a:pt x="64395" y="0"/>
                </a:moveTo>
                <a:lnTo>
                  <a:pt x="2459865" y="0"/>
                </a:lnTo>
                <a:lnTo>
                  <a:pt x="0" y="2034862"/>
                </a:lnTo>
                <a:lnTo>
                  <a:pt x="2318197" y="2034862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 rot="5400000">
            <a:off x="1712540" y="3336131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0800000">
            <a:off x="4003447" y="3381375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07904" y="29969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rt</a:t>
            </a:r>
            <a:r>
              <a:rPr lang="en-GB" dirty="0" smtClean="0"/>
              <a:t> 90° 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055094" y="3475598"/>
            <a:ext cx="0" cy="15370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4093935" y="3475598"/>
            <a:ext cx="196366" cy="307005"/>
          </a:xfrm>
          <a:custGeom>
            <a:avLst/>
            <a:gdLst>
              <a:gd name="connsiteX0" fmla="*/ 0 w 894892"/>
              <a:gd name="connsiteY0" fmla="*/ 0 h 1448410"/>
              <a:gd name="connsiteX1" fmla="*/ 424281 w 894892"/>
              <a:gd name="connsiteY1" fmla="*/ 102413 h 1448410"/>
              <a:gd name="connsiteX2" fmla="*/ 680313 w 894892"/>
              <a:gd name="connsiteY2" fmla="*/ 365760 h 1448410"/>
              <a:gd name="connsiteX3" fmla="*/ 811987 w 894892"/>
              <a:gd name="connsiteY3" fmla="*/ 651053 h 1448410"/>
              <a:gd name="connsiteX4" fmla="*/ 877824 w 894892"/>
              <a:gd name="connsiteY4" fmla="*/ 994867 h 1448410"/>
              <a:gd name="connsiteX5" fmla="*/ 892454 w 894892"/>
              <a:gd name="connsiteY5" fmla="*/ 1207008 h 1448410"/>
              <a:gd name="connsiteX6" fmla="*/ 892454 w 894892"/>
              <a:gd name="connsiteY6" fmla="*/ 1448410 h 144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92" h="1448410">
                <a:moveTo>
                  <a:pt x="0" y="0"/>
                </a:moveTo>
                <a:cubicBezTo>
                  <a:pt x="155448" y="20726"/>
                  <a:pt x="310896" y="41453"/>
                  <a:pt x="424281" y="102413"/>
                </a:cubicBezTo>
                <a:cubicBezTo>
                  <a:pt x="537666" y="163373"/>
                  <a:pt x="615695" y="274320"/>
                  <a:pt x="680313" y="365760"/>
                </a:cubicBezTo>
                <a:cubicBezTo>
                  <a:pt x="744931" y="457200"/>
                  <a:pt x="779069" y="546202"/>
                  <a:pt x="811987" y="651053"/>
                </a:cubicBezTo>
                <a:cubicBezTo>
                  <a:pt x="844906" y="755904"/>
                  <a:pt x="864413" y="902208"/>
                  <a:pt x="877824" y="994867"/>
                </a:cubicBezTo>
                <a:cubicBezTo>
                  <a:pt x="891235" y="1087526"/>
                  <a:pt x="890016" y="1131418"/>
                  <a:pt x="892454" y="1207008"/>
                </a:cubicBezTo>
                <a:cubicBezTo>
                  <a:pt x="894892" y="1282598"/>
                  <a:pt x="893673" y="1365504"/>
                  <a:pt x="892454" y="144841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290301" y="482795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Error!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707904" y="299077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rt</a:t>
            </a:r>
            <a:r>
              <a:rPr lang="en-GB" dirty="0" smtClean="0"/>
              <a:t> 135°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672 L -0.00052 0.211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672 L -0.00052 -0.2405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5" grpId="2" animBg="1"/>
      <p:bldP spid="12" grpId="0"/>
      <p:bldP spid="12" grpId="1"/>
      <p:bldP spid="15" grpId="0" animBg="1"/>
      <p:bldP spid="16" grpId="0"/>
      <p:bldP spid="16" grpId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tiny.cc/mathslogo2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10208"/>
            <a:ext cx="8153400" cy="9906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971604" y="2060850"/>
          <a:ext cx="3150350" cy="3888432"/>
        </p:xfrm>
        <a:graphic>
          <a:graphicData uri="http://schemas.openxmlformats.org/drawingml/2006/table">
            <a:tbl>
              <a:tblPr/>
              <a:tblGrid>
                <a:gridCol w="630070"/>
                <a:gridCol w="630070"/>
                <a:gridCol w="630070"/>
                <a:gridCol w="630070"/>
                <a:gridCol w="63007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88024" y="2060848"/>
            <a:ext cx="345638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Instructions:</a:t>
            </a:r>
          </a:p>
          <a:p>
            <a:r>
              <a:rPr lang="en-GB" dirty="0" smtClean="0"/>
              <a:t>clear </a:t>
            </a:r>
          </a:p>
          <a:p>
            <a:r>
              <a:rPr lang="en-GB" dirty="0" smtClean="0"/>
              <a:t>home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5400000">
            <a:off x="1575434" y="5144313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467544" y="710208"/>
            <a:ext cx="8153400" cy="9906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Learning objective: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To start using LOGO to develop a systematic approach to geometric problems. </a:t>
            </a:r>
            <a:endParaRPr lang="en-GB" sz="2800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/>
        </p:nvGraphicFramePr>
        <p:xfrm>
          <a:off x="971604" y="2060850"/>
          <a:ext cx="3150350" cy="3888432"/>
        </p:xfrm>
        <a:graphic>
          <a:graphicData uri="http://schemas.openxmlformats.org/drawingml/2006/table">
            <a:tbl>
              <a:tblPr/>
              <a:tblGrid>
                <a:gridCol w="630070"/>
                <a:gridCol w="630070"/>
                <a:gridCol w="630070"/>
                <a:gridCol w="630070"/>
                <a:gridCol w="63007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88024" y="2060848"/>
            <a:ext cx="3456384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Instructions:</a:t>
            </a:r>
          </a:p>
          <a:p>
            <a:r>
              <a:rPr lang="en-GB" dirty="0" smtClean="0"/>
              <a:t>clear </a:t>
            </a:r>
          </a:p>
          <a:p>
            <a:r>
              <a:rPr lang="en-GB" dirty="0" smtClean="0"/>
              <a:t>home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575434" y="5144313"/>
            <a:ext cx="90488" cy="276225"/>
          </a:xfrm>
          <a:prstGeom prst="triangle">
            <a:avLst>
              <a:gd name="adj" fmla="val 50000"/>
            </a:avLst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1517</TotalTime>
  <Words>51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LOGO</vt:lpstr>
      <vt:lpstr>Learning objective:  To start using LOGO to develop a systematic approach to geometric problems.  </vt:lpstr>
      <vt:lpstr>Learning objective: To start using LOGO to develop a systematic approach to geometric problems. </vt:lpstr>
      <vt:lpstr>Learning objective: To start using LOGO to develop a systematic approach to geometric problems. </vt:lpstr>
      <vt:lpstr>Learning objective: To start using LOGO to develop a systematic approach to geometric problems. </vt:lpstr>
      <vt:lpstr>Slide 6</vt:lpstr>
      <vt:lpstr>Learning objective: To start using LOGO to develop a systematic approach to geometric problems. </vt:lpstr>
      <vt:lpstr>Learning objective: To start using LOGO to develop a systematic approach to geometric problems. </vt:lpstr>
      <vt:lpstr>Learning objective: To start using LOGO to develop a systematic approach to geometric problems.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Sequences</dc:title>
  <dc:creator>jack</dc:creator>
  <cp:lastModifiedBy>Mercedes Reddy</cp:lastModifiedBy>
  <cp:revision>92</cp:revision>
  <dcterms:created xsi:type="dcterms:W3CDTF">2011-11-20T18:25:36Z</dcterms:created>
  <dcterms:modified xsi:type="dcterms:W3CDTF">2012-08-17T21:06:03Z</dcterms:modified>
</cp:coreProperties>
</file>