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99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0" d="100"/>
          <a:sy n="400" d="100"/>
        </p:scale>
        <p:origin x="3888" y="116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FB5C-0D97-45BD-A7DC-BDD6B00CB429}" type="datetimeFigureOut">
              <a:rPr lang="en-GB" smtClean="0"/>
              <a:t>20/11/2011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2BD-324E-43D2-9619-56473B2399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FB5C-0D97-45BD-A7DC-BDD6B00CB429}" type="datetimeFigureOut">
              <a:rPr lang="en-GB" smtClean="0"/>
              <a:t>20/11/2011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2BD-324E-43D2-9619-56473B2399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FB5C-0D97-45BD-A7DC-BDD6B00CB429}" type="datetimeFigureOut">
              <a:rPr lang="en-GB" smtClean="0"/>
              <a:t>20/11/2011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2BD-324E-43D2-9619-56473B2399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FB5C-0D97-45BD-A7DC-BDD6B00CB429}" type="datetimeFigureOut">
              <a:rPr lang="en-GB" smtClean="0"/>
              <a:t>20/11/2011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2BD-324E-43D2-9619-56473B2399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FB5C-0D97-45BD-A7DC-BDD6B00CB429}" type="datetimeFigureOut">
              <a:rPr lang="en-GB" smtClean="0"/>
              <a:t>20/11/2011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2BD-324E-43D2-9619-56473B2399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FB5C-0D97-45BD-A7DC-BDD6B00CB429}" type="datetimeFigureOut">
              <a:rPr lang="en-GB" smtClean="0"/>
              <a:t>20/11/2011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2BD-324E-43D2-9619-56473B2399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FB5C-0D97-45BD-A7DC-BDD6B00CB429}" type="datetimeFigureOut">
              <a:rPr lang="en-GB" smtClean="0"/>
              <a:t>20/11/2011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2BD-324E-43D2-9619-56473B2399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FB5C-0D97-45BD-A7DC-BDD6B00CB429}" type="datetimeFigureOut">
              <a:rPr lang="en-GB" smtClean="0"/>
              <a:t>20/11/2011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2BD-324E-43D2-9619-56473B2399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FB5C-0D97-45BD-A7DC-BDD6B00CB429}" type="datetimeFigureOut">
              <a:rPr lang="en-GB" smtClean="0"/>
              <a:t>20/11/2011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2BD-324E-43D2-9619-56473B2399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FB5C-0D97-45BD-A7DC-BDD6B00CB429}" type="datetimeFigureOut">
              <a:rPr lang="en-GB" smtClean="0"/>
              <a:t>20/11/2011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2BD-324E-43D2-9619-56473B2399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FB5C-0D97-45BD-A7DC-BDD6B00CB429}" type="datetimeFigureOut">
              <a:rPr lang="en-GB" smtClean="0"/>
              <a:t>20/11/2011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2BD-324E-43D2-9619-56473B2399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FFB5C-0D97-45BD-A7DC-BDD6B00CB429}" type="datetimeFigureOut">
              <a:rPr lang="en-GB" smtClean="0"/>
              <a:t>20/11/2011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462BD-324E-43D2-9619-56473B23991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2987824" y="5974571"/>
            <a:ext cx="677895" cy="678486"/>
            <a:chOff x="3043" y="7219"/>
            <a:chExt cx="3969" cy="3970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3043" y="7219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3043" y="7616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3043" y="8013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043" y="8410"/>
              <a:ext cx="397" cy="39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043" y="8807"/>
              <a:ext cx="397" cy="39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043" y="9204"/>
              <a:ext cx="397" cy="39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3043" y="9601"/>
              <a:ext cx="397" cy="39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3043" y="9998"/>
              <a:ext cx="397" cy="39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3043" y="10395"/>
              <a:ext cx="397" cy="39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043" y="10792"/>
              <a:ext cx="397" cy="39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3439" y="7219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3439" y="7616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439" y="8013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3439" y="8410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3439" y="8807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439" y="9204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3439" y="9601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3439" y="9998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3439" y="10395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3439" y="10792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3836" y="7219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3836" y="7616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3836" y="8013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3836" y="8410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3836" y="8807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3836" y="9204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3836" y="9601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3836" y="9998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3836" y="10395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3836" y="10792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4233" y="7219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4233" y="7616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4233" y="8013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4233" y="8410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4233" y="8807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4233" y="9204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4233" y="9601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4233" y="9998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4233" y="10395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4233" y="10792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4630" y="7219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4630" y="7616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4630" y="8013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4630" y="8410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4630" y="8807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4630" y="9204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4630" y="9601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4630" y="9998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4630" y="10395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4630" y="10792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5027" y="7219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5027" y="7616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5027" y="8013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5027" y="8410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5027" y="8807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5027" y="9204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5027" y="9601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5027" y="9998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5027" y="10395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5027" y="10792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5424" y="7219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5424" y="7616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5424" y="8013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5424" y="8410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5424" y="8807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5424" y="9204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5424" y="9601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5424" y="9998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5424" y="10395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5424" y="10792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5821" y="7219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5821" y="7616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5821" y="8013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5821" y="8410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5821" y="8807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5821" y="9204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5821" y="9601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5821" y="9998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5821" y="10395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5821" y="10792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6218" y="7219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6218" y="7616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6218" y="8013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6218" y="8410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6218" y="8807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6218" y="9204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6218" y="9601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6218" y="9998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6218" y="10395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6218" y="10792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6615" y="7219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6615" y="7616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6615" y="8013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6615" y="8410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6615" y="8807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3" name="Rectangle 99"/>
            <p:cNvSpPr>
              <a:spLocks noChangeArrowheads="1"/>
            </p:cNvSpPr>
            <p:nvPr/>
          </p:nvSpPr>
          <p:spPr bwMode="auto">
            <a:xfrm>
              <a:off x="6615" y="9204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6615" y="9601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5" name="Rectangle 101"/>
            <p:cNvSpPr>
              <a:spLocks noChangeArrowheads="1"/>
            </p:cNvSpPr>
            <p:nvPr/>
          </p:nvSpPr>
          <p:spPr bwMode="auto">
            <a:xfrm>
              <a:off x="6615" y="9998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6615" y="10395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7" name="Rectangle 103"/>
            <p:cNvSpPr>
              <a:spLocks noChangeArrowheads="1"/>
            </p:cNvSpPr>
            <p:nvPr/>
          </p:nvSpPr>
          <p:spPr bwMode="auto">
            <a:xfrm>
              <a:off x="6615" y="10792"/>
              <a:ext cx="397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28" name="Group 104"/>
          <p:cNvGrpSpPr>
            <a:grpSpLocks/>
          </p:cNvGrpSpPr>
          <p:nvPr/>
        </p:nvGrpSpPr>
        <p:grpSpPr bwMode="auto">
          <a:xfrm>
            <a:off x="1763688" y="5974970"/>
            <a:ext cx="678294" cy="678087"/>
            <a:chOff x="2745" y="795"/>
            <a:chExt cx="2270" cy="2268"/>
          </a:xfrm>
        </p:grpSpPr>
        <p:sp>
          <p:nvSpPr>
            <p:cNvPr id="1129" name="Rectangle 105"/>
            <p:cNvSpPr>
              <a:spLocks noChangeArrowheads="1"/>
            </p:cNvSpPr>
            <p:nvPr/>
          </p:nvSpPr>
          <p:spPr bwMode="auto">
            <a:xfrm>
              <a:off x="2745" y="795"/>
              <a:ext cx="227" cy="2268"/>
            </a:xfrm>
            <a:prstGeom prst="rect">
              <a:avLst/>
            </a:prstGeom>
            <a:solidFill>
              <a:srgbClr val="7F7F7F"/>
            </a:solidFill>
            <a:ln w="317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0" name="Rectangle 106"/>
            <p:cNvSpPr>
              <a:spLocks noChangeArrowheads="1"/>
            </p:cNvSpPr>
            <p:nvPr/>
          </p:nvSpPr>
          <p:spPr bwMode="auto">
            <a:xfrm>
              <a:off x="2972" y="795"/>
              <a:ext cx="227" cy="2268"/>
            </a:xfrm>
            <a:prstGeom prst="rect">
              <a:avLst/>
            </a:prstGeom>
            <a:solidFill>
              <a:srgbClr val="7F7F7F"/>
            </a:solidFill>
            <a:ln w="317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1" name="Rectangle 107"/>
            <p:cNvSpPr>
              <a:spLocks noChangeArrowheads="1"/>
            </p:cNvSpPr>
            <p:nvPr/>
          </p:nvSpPr>
          <p:spPr bwMode="auto">
            <a:xfrm>
              <a:off x="3199" y="795"/>
              <a:ext cx="227" cy="2268"/>
            </a:xfrm>
            <a:prstGeom prst="rect">
              <a:avLst/>
            </a:prstGeom>
            <a:noFill/>
            <a:ln w="317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2" name="Rectangle 108"/>
            <p:cNvSpPr>
              <a:spLocks noChangeArrowheads="1"/>
            </p:cNvSpPr>
            <p:nvPr/>
          </p:nvSpPr>
          <p:spPr bwMode="auto">
            <a:xfrm>
              <a:off x="3426" y="795"/>
              <a:ext cx="227" cy="226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3" name="Rectangle 109"/>
            <p:cNvSpPr>
              <a:spLocks noChangeArrowheads="1"/>
            </p:cNvSpPr>
            <p:nvPr/>
          </p:nvSpPr>
          <p:spPr bwMode="auto">
            <a:xfrm>
              <a:off x="3653" y="795"/>
              <a:ext cx="227" cy="226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4" name="Rectangle 110"/>
            <p:cNvSpPr>
              <a:spLocks noChangeArrowheads="1"/>
            </p:cNvSpPr>
            <p:nvPr/>
          </p:nvSpPr>
          <p:spPr bwMode="auto">
            <a:xfrm>
              <a:off x="3880" y="795"/>
              <a:ext cx="227" cy="226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5" name="Rectangle 111"/>
            <p:cNvSpPr>
              <a:spLocks noChangeArrowheads="1"/>
            </p:cNvSpPr>
            <p:nvPr/>
          </p:nvSpPr>
          <p:spPr bwMode="auto">
            <a:xfrm>
              <a:off x="4107" y="795"/>
              <a:ext cx="227" cy="226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6" name="Rectangle 112"/>
            <p:cNvSpPr>
              <a:spLocks noChangeArrowheads="1"/>
            </p:cNvSpPr>
            <p:nvPr/>
          </p:nvSpPr>
          <p:spPr bwMode="auto">
            <a:xfrm>
              <a:off x="4334" y="795"/>
              <a:ext cx="227" cy="226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7" name="Rectangle 113"/>
            <p:cNvSpPr>
              <a:spLocks noChangeArrowheads="1"/>
            </p:cNvSpPr>
            <p:nvPr/>
          </p:nvSpPr>
          <p:spPr bwMode="auto">
            <a:xfrm>
              <a:off x="4561" y="795"/>
              <a:ext cx="227" cy="226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8" name="Rectangle 114"/>
            <p:cNvSpPr>
              <a:spLocks noChangeArrowheads="1"/>
            </p:cNvSpPr>
            <p:nvPr/>
          </p:nvSpPr>
          <p:spPr bwMode="auto">
            <a:xfrm>
              <a:off x="4788" y="795"/>
              <a:ext cx="227" cy="226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141" name="Rectangle 117"/>
          <p:cNvSpPr>
            <a:spLocks noChangeArrowheads="1"/>
          </p:cNvSpPr>
          <p:nvPr/>
        </p:nvSpPr>
        <p:spPr bwMode="auto">
          <a:xfrm>
            <a:off x="539552" y="4618265"/>
            <a:ext cx="677895" cy="678264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2" name="Rectangle 118"/>
          <p:cNvSpPr>
            <a:spLocks noChangeArrowheads="1"/>
          </p:cNvSpPr>
          <p:nvPr/>
        </p:nvSpPr>
        <p:spPr bwMode="auto">
          <a:xfrm>
            <a:off x="539552" y="5296529"/>
            <a:ext cx="677895" cy="678264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3" name="Rectangle 119"/>
          <p:cNvSpPr>
            <a:spLocks noChangeArrowheads="1"/>
          </p:cNvSpPr>
          <p:nvPr/>
        </p:nvSpPr>
        <p:spPr bwMode="auto">
          <a:xfrm>
            <a:off x="539552" y="5974793"/>
            <a:ext cx="677895" cy="678264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36" name="Group 135"/>
          <p:cNvGrpSpPr/>
          <p:nvPr/>
        </p:nvGrpSpPr>
        <p:grpSpPr>
          <a:xfrm>
            <a:off x="539552" y="2583472"/>
            <a:ext cx="677895" cy="2034793"/>
            <a:chOff x="539552" y="2583472"/>
            <a:chExt cx="677895" cy="2034793"/>
          </a:xfrm>
        </p:grpSpPr>
        <p:sp>
          <p:nvSpPr>
            <p:cNvPr id="1140" name="Rectangle 116"/>
            <p:cNvSpPr>
              <a:spLocks noChangeArrowheads="1"/>
            </p:cNvSpPr>
            <p:nvPr/>
          </p:nvSpPr>
          <p:spPr bwMode="auto">
            <a:xfrm>
              <a:off x="539552" y="3940001"/>
              <a:ext cx="677895" cy="678264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539552" y="2583472"/>
              <a:ext cx="677895" cy="678264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7" name="Rectangle 123"/>
            <p:cNvSpPr>
              <a:spLocks noChangeArrowheads="1"/>
            </p:cNvSpPr>
            <p:nvPr/>
          </p:nvSpPr>
          <p:spPr bwMode="auto">
            <a:xfrm>
              <a:off x="539552" y="3261736"/>
              <a:ext cx="677895" cy="678264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39552" y="548680"/>
            <a:ext cx="677895" cy="2034792"/>
            <a:chOff x="539552" y="548680"/>
            <a:chExt cx="677895" cy="2034792"/>
          </a:xfrm>
        </p:grpSpPr>
        <p:sp>
          <p:nvSpPr>
            <p:cNvPr id="1144" name="Rectangle 120"/>
            <p:cNvSpPr>
              <a:spLocks noChangeArrowheads="1"/>
            </p:cNvSpPr>
            <p:nvPr/>
          </p:nvSpPr>
          <p:spPr bwMode="auto">
            <a:xfrm>
              <a:off x="539552" y="1226944"/>
              <a:ext cx="677895" cy="678264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5" name="Rectangle 121"/>
            <p:cNvSpPr>
              <a:spLocks noChangeArrowheads="1"/>
            </p:cNvSpPr>
            <p:nvPr/>
          </p:nvSpPr>
          <p:spPr bwMode="auto">
            <a:xfrm>
              <a:off x="539552" y="1905208"/>
              <a:ext cx="677895" cy="678264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8" name="Rectangle 124"/>
            <p:cNvSpPr>
              <a:spLocks noChangeArrowheads="1"/>
            </p:cNvSpPr>
            <p:nvPr/>
          </p:nvSpPr>
          <p:spPr bwMode="auto">
            <a:xfrm>
              <a:off x="539552" y="548680"/>
              <a:ext cx="677895" cy="678264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539552" y="18864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Ones</a:t>
            </a:r>
            <a:endParaRPr lang="en-GB" dirty="0"/>
          </a:p>
        </p:txBody>
      </p:sp>
      <p:sp>
        <p:nvSpPr>
          <p:cNvPr id="128" name="TextBox 127"/>
          <p:cNvSpPr txBox="1"/>
          <p:nvPr/>
        </p:nvSpPr>
        <p:spPr>
          <a:xfrm>
            <a:off x="1708572" y="5589240"/>
            <a:ext cx="800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Tenths</a:t>
            </a:r>
            <a:endParaRPr lang="en-GB" dirty="0"/>
          </a:p>
        </p:txBody>
      </p:sp>
      <p:sp>
        <p:nvSpPr>
          <p:cNvPr id="129" name="TextBox 128"/>
          <p:cNvSpPr txBox="1"/>
          <p:nvPr/>
        </p:nvSpPr>
        <p:spPr>
          <a:xfrm>
            <a:off x="2699792" y="5589240"/>
            <a:ext cx="1297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Hundredths</a:t>
            </a:r>
            <a:endParaRPr lang="en-GB" dirty="0"/>
          </a:p>
        </p:txBody>
      </p:sp>
      <p:sp>
        <p:nvSpPr>
          <p:cNvPr id="130" name="TextBox 129"/>
          <p:cNvSpPr txBox="1"/>
          <p:nvPr/>
        </p:nvSpPr>
        <p:spPr>
          <a:xfrm>
            <a:off x="683568" y="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</a:t>
            </a:r>
            <a:endParaRPr lang="en-GB" sz="3200" dirty="0"/>
          </a:p>
        </p:txBody>
      </p:sp>
      <p:sp>
        <p:nvSpPr>
          <p:cNvPr id="131" name="TextBox 130"/>
          <p:cNvSpPr txBox="1"/>
          <p:nvPr/>
        </p:nvSpPr>
        <p:spPr>
          <a:xfrm>
            <a:off x="1377418" y="6084585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1928912" y="541550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2</a:t>
            </a:r>
            <a:endParaRPr lang="en-GB" sz="3200" dirty="0"/>
          </a:p>
        </p:txBody>
      </p:sp>
      <p:sp>
        <p:nvSpPr>
          <p:cNvPr id="133" name="TextBox 132"/>
          <p:cNvSpPr txBox="1"/>
          <p:nvPr/>
        </p:nvSpPr>
        <p:spPr>
          <a:xfrm>
            <a:off x="3131840" y="541550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7</a:t>
            </a:r>
            <a:endParaRPr lang="en-GB" sz="3200" dirty="0"/>
          </a:p>
        </p:txBody>
      </p:sp>
      <p:sp>
        <p:nvSpPr>
          <p:cNvPr id="134" name="TextBox 133"/>
          <p:cNvSpPr txBox="1"/>
          <p:nvPr/>
        </p:nvSpPr>
        <p:spPr>
          <a:xfrm>
            <a:off x="2339752" y="1268760"/>
            <a:ext cx="590578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/>
              <a:t>9.27 ÷ 3</a:t>
            </a:r>
            <a:endParaRPr lang="en-GB" sz="1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08"/>
          <p:cNvSpPr>
            <a:spLocks noChangeArrowheads="1"/>
          </p:cNvSpPr>
          <p:nvPr/>
        </p:nvSpPr>
        <p:spPr bwMode="auto">
          <a:xfrm>
            <a:off x="1765485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" name="Rectangle 109"/>
          <p:cNvSpPr>
            <a:spLocks noChangeArrowheads="1"/>
          </p:cNvSpPr>
          <p:nvPr/>
        </p:nvSpPr>
        <p:spPr bwMode="auto">
          <a:xfrm>
            <a:off x="1833315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1" name="Rectangle 107"/>
          <p:cNvSpPr>
            <a:spLocks noChangeArrowheads="1"/>
          </p:cNvSpPr>
          <p:nvPr/>
        </p:nvSpPr>
        <p:spPr bwMode="auto">
          <a:xfrm>
            <a:off x="1901728" y="5974970"/>
            <a:ext cx="67829" cy="678087"/>
          </a:xfrm>
          <a:prstGeom prst="rect">
            <a:avLst/>
          </a:prstGeom>
          <a:noFill/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2" name="Rectangle 108"/>
          <p:cNvSpPr>
            <a:spLocks noChangeArrowheads="1"/>
          </p:cNvSpPr>
          <p:nvPr/>
        </p:nvSpPr>
        <p:spPr bwMode="auto">
          <a:xfrm>
            <a:off x="1969557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3" name="Rectangle 109"/>
          <p:cNvSpPr>
            <a:spLocks noChangeArrowheads="1"/>
          </p:cNvSpPr>
          <p:nvPr/>
        </p:nvSpPr>
        <p:spPr bwMode="auto">
          <a:xfrm>
            <a:off x="2037387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4" name="Rectangle 110"/>
          <p:cNvSpPr>
            <a:spLocks noChangeArrowheads="1"/>
          </p:cNvSpPr>
          <p:nvPr/>
        </p:nvSpPr>
        <p:spPr bwMode="auto">
          <a:xfrm>
            <a:off x="2105216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5" name="Rectangle 111"/>
          <p:cNvSpPr>
            <a:spLocks noChangeArrowheads="1"/>
          </p:cNvSpPr>
          <p:nvPr/>
        </p:nvSpPr>
        <p:spPr bwMode="auto">
          <a:xfrm>
            <a:off x="2173045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6" name="Rectangle 112"/>
          <p:cNvSpPr>
            <a:spLocks noChangeArrowheads="1"/>
          </p:cNvSpPr>
          <p:nvPr/>
        </p:nvSpPr>
        <p:spPr bwMode="auto">
          <a:xfrm>
            <a:off x="2240875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7" name="Rectangle 113"/>
          <p:cNvSpPr>
            <a:spLocks noChangeArrowheads="1"/>
          </p:cNvSpPr>
          <p:nvPr/>
        </p:nvSpPr>
        <p:spPr bwMode="auto">
          <a:xfrm>
            <a:off x="2308704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8" name="Rectangle 114"/>
          <p:cNvSpPr>
            <a:spLocks noChangeArrowheads="1"/>
          </p:cNvSpPr>
          <p:nvPr/>
        </p:nvSpPr>
        <p:spPr bwMode="auto">
          <a:xfrm>
            <a:off x="2376534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1" name="Rectangle 117"/>
          <p:cNvSpPr>
            <a:spLocks noChangeArrowheads="1"/>
          </p:cNvSpPr>
          <p:nvPr/>
        </p:nvSpPr>
        <p:spPr bwMode="auto">
          <a:xfrm>
            <a:off x="539552" y="4618265"/>
            <a:ext cx="677895" cy="678264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2" name="Rectangle 118"/>
          <p:cNvSpPr>
            <a:spLocks noChangeArrowheads="1"/>
          </p:cNvSpPr>
          <p:nvPr/>
        </p:nvSpPr>
        <p:spPr bwMode="auto">
          <a:xfrm>
            <a:off x="539552" y="5296529"/>
            <a:ext cx="677895" cy="678264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3" name="Rectangle 119"/>
          <p:cNvSpPr>
            <a:spLocks noChangeArrowheads="1"/>
          </p:cNvSpPr>
          <p:nvPr/>
        </p:nvSpPr>
        <p:spPr bwMode="auto">
          <a:xfrm>
            <a:off x="539552" y="5974793"/>
            <a:ext cx="677895" cy="678264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36" name="Group 135"/>
          <p:cNvGrpSpPr/>
          <p:nvPr/>
        </p:nvGrpSpPr>
        <p:grpSpPr>
          <a:xfrm>
            <a:off x="539552" y="2583472"/>
            <a:ext cx="677895" cy="2034793"/>
            <a:chOff x="539552" y="2583472"/>
            <a:chExt cx="677895" cy="2034793"/>
          </a:xfrm>
        </p:grpSpPr>
        <p:sp>
          <p:nvSpPr>
            <p:cNvPr id="1140" name="Rectangle 116"/>
            <p:cNvSpPr>
              <a:spLocks noChangeArrowheads="1"/>
            </p:cNvSpPr>
            <p:nvPr/>
          </p:nvSpPr>
          <p:spPr bwMode="auto">
            <a:xfrm>
              <a:off x="539552" y="3940001"/>
              <a:ext cx="677895" cy="678264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539552" y="2583472"/>
              <a:ext cx="677895" cy="678264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7" name="Rectangle 123"/>
            <p:cNvSpPr>
              <a:spLocks noChangeArrowheads="1"/>
            </p:cNvSpPr>
            <p:nvPr/>
          </p:nvSpPr>
          <p:spPr bwMode="auto">
            <a:xfrm>
              <a:off x="539552" y="3261736"/>
              <a:ext cx="677895" cy="678264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39552" y="0"/>
            <a:ext cx="677895" cy="2583472"/>
            <a:chOff x="539552" y="0"/>
            <a:chExt cx="677895" cy="2583472"/>
          </a:xfrm>
        </p:grpSpPr>
        <p:grpSp>
          <p:nvGrpSpPr>
            <p:cNvPr id="135" name="Group 134"/>
            <p:cNvGrpSpPr/>
            <p:nvPr/>
          </p:nvGrpSpPr>
          <p:grpSpPr>
            <a:xfrm>
              <a:off x="539552" y="548680"/>
              <a:ext cx="677895" cy="2034792"/>
              <a:chOff x="539552" y="548680"/>
              <a:chExt cx="677895" cy="2034792"/>
            </a:xfrm>
          </p:grpSpPr>
          <p:sp>
            <p:nvSpPr>
              <p:cNvPr id="1144" name="Rectangle 120"/>
              <p:cNvSpPr>
                <a:spLocks noChangeArrowheads="1"/>
              </p:cNvSpPr>
              <p:nvPr/>
            </p:nvSpPr>
            <p:spPr bwMode="auto">
              <a:xfrm>
                <a:off x="539552" y="1226944"/>
                <a:ext cx="677895" cy="678264"/>
              </a:xfrm>
              <a:prstGeom prst="rect">
                <a:avLst/>
              </a:prstGeom>
              <a:solidFill>
                <a:srgbClr val="7F7F7F"/>
              </a:solidFill>
              <a:ln w="9525">
                <a:solidFill>
                  <a:srgbClr val="A5A5A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5" name="Rectangle 121"/>
              <p:cNvSpPr>
                <a:spLocks noChangeArrowheads="1"/>
              </p:cNvSpPr>
              <p:nvPr/>
            </p:nvSpPr>
            <p:spPr bwMode="auto">
              <a:xfrm>
                <a:off x="539552" y="1905208"/>
                <a:ext cx="677895" cy="678264"/>
              </a:xfrm>
              <a:prstGeom prst="rect">
                <a:avLst/>
              </a:prstGeom>
              <a:solidFill>
                <a:srgbClr val="7F7F7F"/>
              </a:solidFill>
              <a:ln w="9525">
                <a:solidFill>
                  <a:srgbClr val="A5A5A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8" name="Rectangle 124"/>
              <p:cNvSpPr>
                <a:spLocks noChangeArrowheads="1"/>
              </p:cNvSpPr>
              <p:nvPr/>
            </p:nvSpPr>
            <p:spPr bwMode="auto">
              <a:xfrm>
                <a:off x="539552" y="548680"/>
                <a:ext cx="677895" cy="678264"/>
              </a:xfrm>
              <a:prstGeom prst="rect">
                <a:avLst/>
              </a:prstGeom>
              <a:solidFill>
                <a:srgbClr val="7F7F7F"/>
              </a:solidFill>
              <a:ln w="9525">
                <a:solidFill>
                  <a:srgbClr val="A5A5A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130" name="TextBox 129"/>
            <p:cNvSpPr txBox="1"/>
            <p:nvPr/>
          </p:nvSpPr>
          <p:spPr>
            <a:xfrm>
              <a:off x="683568" y="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 smtClean="0"/>
                <a:t>9</a:t>
              </a:r>
              <a:endParaRPr lang="en-GB" sz="3200" dirty="0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1377418" y="6084585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1928912" y="541550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2</a:t>
            </a:r>
            <a:endParaRPr lang="en-GB" sz="3200" dirty="0"/>
          </a:p>
        </p:txBody>
      </p:sp>
      <p:sp>
        <p:nvSpPr>
          <p:cNvPr id="133" name="TextBox 132"/>
          <p:cNvSpPr txBox="1"/>
          <p:nvPr/>
        </p:nvSpPr>
        <p:spPr>
          <a:xfrm>
            <a:off x="3131840" y="541550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7</a:t>
            </a:r>
            <a:endParaRPr lang="en-GB" sz="3200" dirty="0"/>
          </a:p>
        </p:txBody>
      </p:sp>
      <p:sp>
        <p:nvSpPr>
          <p:cNvPr id="134" name="TextBox 133"/>
          <p:cNvSpPr txBox="1"/>
          <p:nvPr/>
        </p:nvSpPr>
        <p:spPr>
          <a:xfrm>
            <a:off x="2339752" y="1268760"/>
            <a:ext cx="590578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/>
              <a:t>9.27 ÷ 3</a:t>
            </a:r>
            <a:endParaRPr lang="en-GB" sz="13800" dirty="0"/>
          </a:p>
        </p:txBody>
      </p:sp>
      <p:sp>
        <p:nvSpPr>
          <p:cNvPr id="137" name="TextBox 136"/>
          <p:cNvSpPr txBox="1"/>
          <p:nvPr/>
        </p:nvSpPr>
        <p:spPr>
          <a:xfrm>
            <a:off x="2339752" y="3501008"/>
            <a:ext cx="106631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/>
              <a:t>=</a:t>
            </a:r>
            <a:endParaRPr lang="en-GB" sz="13800" dirty="0"/>
          </a:p>
        </p:txBody>
      </p:sp>
      <p:sp>
        <p:nvSpPr>
          <p:cNvPr id="138" name="TextBox 137"/>
          <p:cNvSpPr txBox="1"/>
          <p:nvPr/>
        </p:nvSpPr>
        <p:spPr>
          <a:xfrm>
            <a:off x="3419872" y="3501008"/>
            <a:ext cx="152958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/>
              <a:t>3.</a:t>
            </a:r>
            <a:endParaRPr lang="en-GB" sz="13800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-42867" y="386743"/>
            <a:ext cx="582419" cy="2037358"/>
            <a:chOff x="-42867" y="434368"/>
            <a:chExt cx="582419" cy="2037358"/>
          </a:xfrm>
        </p:grpSpPr>
        <p:sp>
          <p:nvSpPr>
            <p:cNvPr id="142" name="Left Brace 141"/>
            <p:cNvSpPr/>
            <p:nvPr/>
          </p:nvSpPr>
          <p:spPr>
            <a:xfrm>
              <a:off x="251520" y="434368"/>
              <a:ext cx="288032" cy="203735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-42867" y="1144359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 smtClean="0"/>
                <a:t>3</a:t>
              </a:r>
              <a:endParaRPr lang="en-GB" sz="3200" dirty="0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1763688" y="5974970"/>
            <a:ext cx="135658" cy="678087"/>
            <a:chOff x="1763688" y="5974970"/>
            <a:chExt cx="135658" cy="678087"/>
          </a:xfrm>
        </p:grpSpPr>
        <p:sp>
          <p:nvSpPr>
            <p:cNvPr id="1129" name="Rectangle 105"/>
            <p:cNvSpPr>
              <a:spLocks noChangeArrowheads="1"/>
            </p:cNvSpPr>
            <p:nvPr/>
          </p:nvSpPr>
          <p:spPr bwMode="auto">
            <a:xfrm>
              <a:off x="1763688" y="5974970"/>
              <a:ext cx="67829" cy="678087"/>
            </a:xfrm>
            <a:prstGeom prst="rect">
              <a:avLst/>
            </a:prstGeom>
            <a:solidFill>
              <a:srgbClr val="7F7F7F"/>
            </a:solidFill>
            <a:ln w="317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0" name="Rectangle 106"/>
            <p:cNvSpPr>
              <a:spLocks noChangeArrowheads="1"/>
            </p:cNvSpPr>
            <p:nvPr/>
          </p:nvSpPr>
          <p:spPr bwMode="auto">
            <a:xfrm>
              <a:off x="1831517" y="5974970"/>
              <a:ext cx="67829" cy="678087"/>
            </a:xfrm>
            <a:prstGeom prst="rect">
              <a:avLst/>
            </a:prstGeom>
            <a:solidFill>
              <a:srgbClr val="7F7F7F"/>
            </a:solidFill>
            <a:ln w="317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2987824" y="5974571"/>
            <a:ext cx="677895" cy="678486"/>
            <a:chOff x="2987824" y="5974571"/>
            <a:chExt cx="677895" cy="678486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987824" y="597457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987824" y="604242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987824" y="611026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987824" y="6178117"/>
              <a:ext cx="67807" cy="67849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987824" y="6245965"/>
              <a:ext cx="67807" cy="67849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987824" y="6313814"/>
              <a:ext cx="67807" cy="67849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2987824" y="6381663"/>
              <a:ext cx="67807" cy="67849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987824" y="6449511"/>
              <a:ext cx="67807" cy="67849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987824" y="6517360"/>
              <a:ext cx="67807" cy="67849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2987824" y="6585208"/>
              <a:ext cx="67807" cy="67849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3055460" y="597457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3055460" y="604242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055460" y="611026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3055460" y="6178117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3055460" y="6245965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055460" y="6313814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3055460" y="6381663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3055460" y="644951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3055460" y="651736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3055460" y="658520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3123266" y="597457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3123266" y="604242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3123266" y="611026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3123266" y="6178117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3123266" y="6245965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3123266" y="6313814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3123266" y="6381663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3123266" y="644951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3123266" y="651736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3123266" y="658520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3191073" y="597457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3191073" y="604242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3191073" y="611026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3191073" y="6178117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3191073" y="6245965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3191073" y="6313814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3191073" y="6381663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3191073" y="644951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3191073" y="651736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3191073" y="658520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3258880" y="597457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3258880" y="604242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3258880" y="611026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3258880" y="6178117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3258880" y="6245965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3258880" y="6313814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3258880" y="6381663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3258880" y="644951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3258880" y="651736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3258880" y="658520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3326686" y="597457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3326686" y="604242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3326686" y="611026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3326686" y="6178117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3326686" y="6245965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3326686" y="6313814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3326686" y="6381663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3326686" y="644951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3326686" y="651736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3326686" y="658520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3394493" y="597457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3394493" y="604242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3394493" y="611026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3394493" y="6178117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3394493" y="6245965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3394493" y="6313814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3394493" y="6381663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3394493" y="644951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3394493" y="651736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3394493" y="658520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3462299" y="597457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3462299" y="604242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3462299" y="611026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3462299" y="6178117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3462299" y="6245965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3462299" y="6313814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3462299" y="6381663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3462299" y="644951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3462299" y="651736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3462299" y="658520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3530106" y="597457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3530106" y="604242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3530106" y="611026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3530106" y="6178117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3530106" y="6245965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3530106" y="6313814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3530106" y="6381663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3530106" y="644951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3530106" y="651736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3530106" y="658520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3597912" y="597457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3597912" y="604242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3597912" y="611026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3597912" y="6178117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3597912" y="6245965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3" name="Rectangle 99"/>
            <p:cNvSpPr>
              <a:spLocks noChangeArrowheads="1"/>
            </p:cNvSpPr>
            <p:nvPr/>
          </p:nvSpPr>
          <p:spPr bwMode="auto">
            <a:xfrm>
              <a:off x="3597912" y="6313814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3597912" y="6381663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5" name="Rectangle 101"/>
            <p:cNvSpPr>
              <a:spLocks noChangeArrowheads="1"/>
            </p:cNvSpPr>
            <p:nvPr/>
          </p:nvSpPr>
          <p:spPr bwMode="auto">
            <a:xfrm>
              <a:off x="3597912" y="6449511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3597912" y="6517360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7" name="Rectangle 103"/>
            <p:cNvSpPr>
              <a:spLocks noChangeArrowheads="1"/>
            </p:cNvSpPr>
            <p:nvPr/>
          </p:nvSpPr>
          <p:spPr bwMode="auto">
            <a:xfrm>
              <a:off x="3597912" y="6585208"/>
              <a:ext cx="67807" cy="67849"/>
            </a:xfrm>
            <a:prstGeom prst="rect">
              <a:avLst/>
            </a:prstGeom>
            <a:no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0" name="TextBox 149"/>
          <p:cNvSpPr txBox="1"/>
          <p:nvPr/>
        </p:nvSpPr>
        <p:spPr>
          <a:xfrm>
            <a:off x="4932040" y="3501008"/>
            <a:ext cx="108234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/>
              <a:t>0</a:t>
            </a:r>
            <a:endParaRPr lang="en-GB" sz="1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3.05556E-6 -0.0240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0185 L 3.05556E-6 -0.01273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14132 -1.85185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0.11006 4.07407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7" grpId="0"/>
      <p:bldP spid="138" grpId="0"/>
      <p:bldP spid="1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2987824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2987824" y="604242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2987824" y="611026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2987824" y="6178117"/>
            <a:ext cx="67807" cy="67849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2987824" y="6245965"/>
            <a:ext cx="67807" cy="67849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2987824" y="6313814"/>
            <a:ext cx="67807" cy="67849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2987824" y="6381663"/>
            <a:ext cx="67807" cy="67849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2987824" y="6449511"/>
            <a:ext cx="67807" cy="67849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2987824" y="6517360"/>
            <a:ext cx="67807" cy="67849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2987824" y="6585208"/>
            <a:ext cx="67807" cy="67849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3055460" y="5974571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3055460" y="6042420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3055460" y="6110268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3055460" y="6178117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3055460" y="6245965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3055460" y="6313814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3055460" y="6381663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Rectangle 21"/>
          <p:cNvSpPr>
            <a:spLocks noChangeArrowheads="1"/>
          </p:cNvSpPr>
          <p:nvPr/>
        </p:nvSpPr>
        <p:spPr bwMode="auto">
          <a:xfrm>
            <a:off x="3055460" y="6449511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3055460" y="6517360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3055460" y="6585208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Rectangle 24"/>
          <p:cNvSpPr>
            <a:spLocks noChangeArrowheads="1"/>
          </p:cNvSpPr>
          <p:nvPr/>
        </p:nvSpPr>
        <p:spPr bwMode="auto">
          <a:xfrm>
            <a:off x="3123266" y="5974571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Rectangle 25"/>
          <p:cNvSpPr>
            <a:spLocks noChangeArrowheads="1"/>
          </p:cNvSpPr>
          <p:nvPr/>
        </p:nvSpPr>
        <p:spPr bwMode="auto">
          <a:xfrm>
            <a:off x="3123266" y="6042420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Rectangle 26"/>
          <p:cNvSpPr>
            <a:spLocks noChangeArrowheads="1"/>
          </p:cNvSpPr>
          <p:nvPr/>
        </p:nvSpPr>
        <p:spPr bwMode="auto">
          <a:xfrm>
            <a:off x="3123266" y="6110268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Rectangle 27"/>
          <p:cNvSpPr>
            <a:spLocks noChangeArrowheads="1"/>
          </p:cNvSpPr>
          <p:nvPr/>
        </p:nvSpPr>
        <p:spPr bwMode="auto">
          <a:xfrm>
            <a:off x="3123266" y="6178117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6" name="Rectangle 28"/>
          <p:cNvSpPr>
            <a:spLocks noChangeArrowheads="1"/>
          </p:cNvSpPr>
          <p:nvPr/>
        </p:nvSpPr>
        <p:spPr bwMode="auto">
          <a:xfrm>
            <a:off x="3123266" y="6245965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Rectangle 29"/>
          <p:cNvSpPr>
            <a:spLocks noChangeArrowheads="1"/>
          </p:cNvSpPr>
          <p:nvPr/>
        </p:nvSpPr>
        <p:spPr bwMode="auto">
          <a:xfrm>
            <a:off x="3123266" y="6313814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8" name="Rectangle 30"/>
          <p:cNvSpPr>
            <a:spLocks noChangeArrowheads="1"/>
          </p:cNvSpPr>
          <p:nvPr/>
        </p:nvSpPr>
        <p:spPr bwMode="auto">
          <a:xfrm>
            <a:off x="3123266" y="6381663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Rectangle 31"/>
          <p:cNvSpPr>
            <a:spLocks noChangeArrowheads="1"/>
          </p:cNvSpPr>
          <p:nvPr/>
        </p:nvSpPr>
        <p:spPr bwMode="auto">
          <a:xfrm>
            <a:off x="3123266" y="6449511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3123266" y="6517360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3123266" y="6585208"/>
            <a:ext cx="67807" cy="6784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3191073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3191073" y="604242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Rectangle 36"/>
          <p:cNvSpPr>
            <a:spLocks noChangeArrowheads="1"/>
          </p:cNvSpPr>
          <p:nvPr/>
        </p:nvSpPr>
        <p:spPr bwMode="auto">
          <a:xfrm>
            <a:off x="3191073" y="611026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3191073" y="6178117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" name="Rectangle 38"/>
          <p:cNvSpPr>
            <a:spLocks noChangeArrowheads="1"/>
          </p:cNvSpPr>
          <p:nvPr/>
        </p:nvSpPr>
        <p:spPr bwMode="auto">
          <a:xfrm>
            <a:off x="3191073" y="6245965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" name="Rectangle 39"/>
          <p:cNvSpPr>
            <a:spLocks noChangeArrowheads="1"/>
          </p:cNvSpPr>
          <p:nvPr/>
        </p:nvSpPr>
        <p:spPr bwMode="auto">
          <a:xfrm>
            <a:off x="3191073" y="6313814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" name="Rectangle 40"/>
          <p:cNvSpPr>
            <a:spLocks noChangeArrowheads="1"/>
          </p:cNvSpPr>
          <p:nvPr/>
        </p:nvSpPr>
        <p:spPr bwMode="auto">
          <a:xfrm>
            <a:off x="3191073" y="6381663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" name="Rectangle 41"/>
          <p:cNvSpPr>
            <a:spLocks noChangeArrowheads="1"/>
          </p:cNvSpPr>
          <p:nvPr/>
        </p:nvSpPr>
        <p:spPr bwMode="auto">
          <a:xfrm>
            <a:off x="3191073" y="644951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" name="Rectangle 42"/>
          <p:cNvSpPr>
            <a:spLocks noChangeArrowheads="1"/>
          </p:cNvSpPr>
          <p:nvPr/>
        </p:nvSpPr>
        <p:spPr bwMode="auto">
          <a:xfrm>
            <a:off x="3191073" y="651736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" name="Rectangle 43"/>
          <p:cNvSpPr>
            <a:spLocks noChangeArrowheads="1"/>
          </p:cNvSpPr>
          <p:nvPr/>
        </p:nvSpPr>
        <p:spPr bwMode="auto">
          <a:xfrm>
            <a:off x="3191073" y="658520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" name="Rectangle 44"/>
          <p:cNvSpPr>
            <a:spLocks noChangeArrowheads="1"/>
          </p:cNvSpPr>
          <p:nvPr/>
        </p:nvSpPr>
        <p:spPr bwMode="auto">
          <a:xfrm>
            <a:off x="3258880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" name="Rectangle 45"/>
          <p:cNvSpPr>
            <a:spLocks noChangeArrowheads="1"/>
          </p:cNvSpPr>
          <p:nvPr/>
        </p:nvSpPr>
        <p:spPr bwMode="auto">
          <a:xfrm>
            <a:off x="3258880" y="604242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Rectangle 46"/>
          <p:cNvSpPr>
            <a:spLocks noChangeArrowheads="1"/>
          </p:cNvSpPr>
          <p:nvPr/>
        </p:nvSpPr>
        <p:spPr bwMode="auto">
          <a:xfrm>
            <a:off x="3258880" y="611026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" name="Rectangle 47"/>
          <p:cNvSpPr>
            <a:spLocks noChangeArrowheads="1"/>
          </p:cNvSpPr>
          <p:nvPr/>
        </p:nvSpPr>
        <p:spPr bwMode="auto">
          <a:xfrm>
            <a:off x="3258880" y="6178117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" name="Rectangle 48"/>
          <p:cNvSpPr>
            <a:spLocks noChangeArrowheads="1"/>
          </p:cNvSpPr>
          <p:nvPr/>
        </p:nvSpPr>
        <p:spPr bwMode="auto">
          <a:xfrm>
            <a:off x="3258880" y="6245965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7" name="Rectangle 49"/>
          <p:cNvSpPr>
            <a:spLocks noChangeArrowheads="1"/>
          </p:cNvSpPr>
          <p:nvPr/>
        </p:nvSpPr>
        <p:spPr bwMode="auto">
          <a:xfrm>
            <a:off x="3258880" y="6313814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Rectangle 50"/>
          <p:cNvSpPr>
            <a:spLocks noChangeArrowheads="1"/>
          </p:cNvSpPr>
          <p:nvPr/>
        </p:nvSpPr>
        <p:spPr bwMode="auto">
          <a:xfrm>
            <a:off x="3258880" y="6381663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9" name="Rectangle 51"/>
          <p:cNvSpPr>
            <a:spLocks noChangeArrowheads="1"/>
          </p:cNvSpPr>
          <p:nvPr/>
        </p:nvSpPr>
        <p:spPr bwMode="auto">
          <a:xfrm>
            <a:off x="3258880" y="644951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0" name="Rectangle 52"/>
          <p:cNvSpPr>
            <a:spLocks noChangeArrowheads="1"/>
          </p:cNvSpPr>
          <p:nvPr/>
        </p:nvSpPr>
        <p:spPr bwMode="auto">
          <a:xfrm>
            <a:off x="3258880" y="651736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1" name="Rectangle 53"/>
          <p:cNvSpPr>
            <a:spLocks noChangeArrowheads="1"/>
          </p:cNvSpPr>
          <p:nvPr/>
        </p:nvSpPr>
        <p:spPr bwMode="auto">
          <a:xfrm>
            <a:off x="3258880" y="658520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" name="Rectangle 54"/>
          <p:cNvSpPr>
            <a:spLocks noChangeArrowheads="1"/>
          </p:cNvSpPr>
          <p:nvPr/>
        </p:nvSpPr>
        <p:spPr bwMode="auto">
          <a:xfrm>
            <a:off x="3326686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3" name="Rectangle 55"/>
          <p:cNvSpPr>
            <a:spLocks noChangeArrowheads="1"/>
          </p:cNvSpPr>
          <p:nvPr/>
        </p:nvSpPr>
        <p:spPr bwMode="auto">
          <a:xfrm>
            <a:off x="3326686" y="604242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Rectangle 56"/>
          <p:cNvSpPr>
            <a:spLocks noChangeArrowheads="1"/>
          </p:cNvSpPr>
          <p:nvPr/>
        </p:nvSpPr>
        <p:spPr bwMode="auto">
          <a:xfrm>
            <a:off x="3326686" y="611026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5" name="Rectangle 57"/>
          <p:cNvSpPr>
            <a:spLocks noChangeArrowheads="1"/>
          </p:cNvSpPr>
          <p:nvPr/>
        </p:nvSpPr>
        <p:spPr bwMode="auto">
          <a:xfrm>
            <a:off x="3326686" y="6178117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6" name="Rectangle 58"/>
          <p:cNvSpPr>
            <a:spLocks noChangeArrowheads="1"/>
          </p:cNvSpPr>
          <p:nvPr/>
        </p:nvSpPr>
        <p:spPr bwMode="auto">
          <a:xfrm>
            <a:off x="3326686" y="6245965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Rectangle 59"/>
          <p:cNvSpPr>
            <a:spLocks noChangeArrowheads="1"/>
          </p:cNvSpPr>
          <p:nvPr/>
        </p:nvSpPr>
        <p:spPr bwMode="auto">
          <a:xfrm>
            <a:off x="3326686" y="6313814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Rectangle 60"/>
          <p:cNvSpPr>
            <a:spLocks noChangeArrowheads="1"/>
          </p:cNvSpPr>
          <p:nvPr/>
        </p:nvSpPr>
        <p:spPr bwMode="auto">
          <a:xfrm>
            <a:off x="3326686" y="6381663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Rectangle 61"/>
          <p:cNvSpPr>
            <a:spLocks noChangeArrowheads="1"/>
          </p:cNvSpPr>
          <p:nvPr/>
        </p:nvSpPr>
        <p:spPr bwMode="auto">
          <a:xfrm>
            <a:off x="3326686" y="644951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0" name="Rectangle 62"/>
          <p:cNvSpPr>
            <a:spLocks noChangeArrowheads="1"/>
          </p:cNvSpPr>
          <p:nvPr/>
        </p:nvSpPr>
        <p:spPr bwMode="auto">
          <a:xfrm>
            <a:off x="3326686" y="651736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Rectangle 63"/>
          <p:cNvSpPr>
            <a:spLocks noChangeArrowheads="1"/>
          </p:cNvSpPr>
          <p:nvPr/>
        </p:nvSpPr>
        <p:spPr bwMode="auto">
          <a:xfrm>
            <a:off x="3326686" y="658520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Rectangle 64"/>
          <p:cNvSpPr>
            <a:spLocks noChangeArrowheads="1"/>
          </p:cNvSpPr>
          <p:nvPr/>
        </p:nvSpPr>
        <p:spPr bwMode="auto">
          <a:xfrm>
            <a:off x="3394493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Rectangle 65"/>
          <p:cNvSpPr>
            <a:spLocks noChangeArrowheads="1"/>
          </p:cNvSpPr>
          <p:nvPr/>
        </p:nvSpPr>
        <p:spPr bwMode="auto">
          <a:xfrm>
            <a:off x="3394493" y="604242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Rectangle 66"/>
          <p:cNvSpPr>
            <a:spLocks noChangeArrowheads="1"/>
          </p:cNvSpPr>
          <p:nvPr/>
        </p:nvSpPr>
        <p:spPr bwMode="auto">
          <a:xfrm>
            <a:off x="3394493" y="611026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" name="Rectangle 67"/>
          <p:cNvSpPr>
            <a:spLocks noChangeArrowheads="1"/>
          </p:cNvSpPr>
          <p:nvPr/>
        </p:nvSpPr>
        <p:spPr bwMode="auto">
          <a:xfrm>
            <a:off x="3394493" y="6178117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Rectangle 68"/>
          <p:cNvSpPr>
            <a:spLocks noChangeArrowheads="1"/>
          </p:cNvSpPr>
          <p:nvPr/>
        </p:nvSpPr>
        <p:spPr bwMode="auto">
          <a:xfrm>
            <a:off x="3394493" y="6245965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Rectangle 69"/>
          <p:cNvSpPr>
            <a:spLocks noChangeArrowheads="1"/>
          </p:cNvSpPr>
          <p:nvPr/>
        </p:nvSpPr>
        <p:spPr bwMode="auto">
          <a:xfrm>
            <a:off x="3394493" y="6313814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Rectangle 70"/>
          <p:cNvSpPr>
            <a:spLocks noChangeArrowheads="1"/>
          </p:cNvSpPr>
          <p:nvPr/>
        </p:nvSpPr>
        <p:spPr bwMode="auto">
          <a:xfrm>
            <a:off x="3394493" y="6381663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" name="Rectangle 71"/>
          <p:cNvSpPr>
            <a:spLocks noChangeArrowheads="1"/>
          </p:cNvSpPr>
          <p:nvPr/>
        </p:nvSpPr>
        <p:spPr bwMode="auto">
          <a:xfrm>
            <a:off x="3394493" y="644951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" name="Rectangle 72"/>
          <p:cNvSpPr>
            <a:spLocks noChangeArrowheads="1"/>
          </p:cNvSpPr>
          <p:nvPr/>
        </p:nvSpPr>
        <p:spPr bwMode="auto">
          <a:xfrm>
            <a:off x="3394493" y="651736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1" name="Rectangle 73"/>
          <p:cNvSpPr>
            <a:spLocks noChangeArrowheads="1"/>
          </p:cNvSpPr>
          <p:nvPr/>
        </p:nvSpPr>
        <p:spPr bwMode="auto">
          <a:xfrm>
            <a:off x="3394493" y="658520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" name="Rectangle 74"/>
          <p:cNvSpPr>
            <a:spLocks noChangeArrowheads="1"/>
          </p:cNvSpPr>
          <p:nvPr/>
        </p:nvSpPr>
        <p:spPr bwMode="auto">
          <a:xfrm>
            <a:off x="3462299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" name="Rectangle 75"/>
          <p:cNvSpPr>
            <a:spLocks noChangeArrowheads="1"/>
          </p:cNvSpPr>
          <p:nvPr/>
        </p:nvSpPr>
        <p:spPr bwMode="auto">
          <a:xfrm>
            <a:off x="3462299" y="604242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" name="Rectangle 76"/>
          <p:cNvSpPr>
            <a:spLocks noChangeArrowheads="1"/>
          </p:cNvSpPr>
          <p:nvPr/>
        </p:nvSpPr>
        <p:spPr bwMode="auto">
          <a:xfrm>
            <a:off x="3462299" y="611026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5" name="Rectangle 77"/>
          <p:cNvSpPr>
            <a:spLocks noChangeArrowheads="1"/>
          </p:cNvSpPr>
          <p:nvPr/>
        </p:nvSpPr>
        <p:spPr bwMode="auto">
          <a:xfrm>
            <a:off x="3462299" y="6178117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6" name="Rectangle 78"/>
          <p:cNvSpPr>
            <a:spLocks noChangeArrowheads="1"/>
          </p:cNvSpPr>
          <p:nvPr/>
        </p:nvSpPr>
        <p:spPr bwMode="auto">
          <a:xfrm>
            <a:off x="3462299" y="6245965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7" name="Rectangle 79"/>
          <p:cNvSpPr>
            <a:spLocks noChangeArrowheads="1"/>
          </p:cNvSpPr>
          <p:nvPr/>
        </p:nvSpPr>
        <p:spPr bwMode="auto">
          <a:xfrm>
            <a:off x="3462299" y="6313814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8" name="Rectangle 80"/>
          <p:cNvSpPr>
            <a:spLocks noChangeArrowheads="1"/>
          </p:cNvSpPr>
          <p:nvPr/>
        </p:nvSpPr>
        <p:spPr bwMode="auto">
          <a:xfrm>
            <a:off x="3462299" y="6381663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9" name="Rectangle 81"/>
          <p:cNvSpPr>
            <a:spLocks noChangeArrowheads="1"/>
          </p:cNvSpPr>
          <p:nvPr/>
        </p:nvSpPr>
        <p:spPr bwMode="auto">
          <a:xfrm>
            <a:off x="3462299" y="644951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0" name="Rectangle 82"/>
          <p:cNvSpPr>
            <a:spLocks noChangeArrowheads="1"/>
          </p:cNvSpPr>
          <p:nvPr/>
        </p:nvSpPr>
        <p:spPr bwMode="auto">
          <a:xfrm>
            <a:off x="3462299" y="651736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1" name="Rectangle 83"/>
          <p:cNvSpPr>
            <a:spLocks noChangeArrowheads="1"/>
          </p:cNvSpPr>
          <p:nvPr/>
        </p:nvSpPr>
        <p:spPr bwMode="auto">
          <a:xfrm>
            <a:off x="3462299" y="658520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" name="Rectangle 84"/>
          <p:cNvSpPr>
            <a:spLocks noChangeArrowheads="1"/>
          </p:cNvSpPr>
          <p:nvPr/>
        </p:nvSpPr>
        <p:spPr bwMode="auto">
          <a:xfrm>
            <a:off x="3530106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" name="Rectangle 85"/>
          <p:cNvSpPr>
            <a:spLocks noChangeArrowheads="1"/>
          </p:cNvSpPr>
          <p:nvPr/>
        </p:nvSpPr>
        <p:spPr bwMode="auto">
          <a:xfrm>
            <a:off x="3530106" y="604242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4" name="Rectangle 86"/>
          <p:cNvSpPr>
            <a:spLocks noChangeArrowheads="1"/>
          </p:cNvSpPr>
          <p:nvPr/>
        </p:nvSpPr>
        <p:spPr bwMode="auto">
          <a:xfrm>
            <a:off x="3530106" y="611026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5" name="Rectangle 87"/>
          <p:cNvSpPr>
            <a:spLocks noChangeArrowheads="1"/>
          </p:cNvSpPr>
          <p:nvPr/>
        </p:nvSpPr>
        <p:spPr bwMode="auto">
          <a:xfrm>
            <a:off x="3530106" y="6178117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6" name="Rectangle 88"/>
          <p:cNvSpPr>
            <a:spLocks noChangeArrowheads="1"/>
          </p:cNvSpPr>
          <p:nvPr/>
        </p:nvSpPr>
        <p:spPr bwMode="auto">
          <a:xfrm>
            <a:off x="3530106" y="6245965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7" name="Rectangle 89"/>
          <p:cNvSpPr>
            <a:spLocks noChangeArrowheads="1"/>
          </p:cNvSpPr>
          <p:nvPr/>
        </p:nvSpPr>
        <p:spPr bwMode="auto">
          <a:xfrm>
            <a:off x="3530106" y="6313814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8" name="Rectangle 90"/>
          <p:cNvSpPr>
            <a:spLocks noChangeArrowheads="1"/>
          </p:cNvSpPr>
          <p:nvPr/>
        </p:nvSpPr>
        <p:spPr bwMode="auto">
          <a:xfrm>
            <a:off x="3530106" y="6381663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9" name="Rectangle 91"/>
          <p:cNvSpPr>
            <a:spLocks noChangeArrowheads="1"/>
          </p:cNvSpPr>
          <p:nvPr/>
        </p:nvSpPr>
        <p:spPr bwMode="auto">
          <a:xfrm>
            <a:off x="3530106" y="644951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0" name="Rectangle 92"/>
          <p:cNvSpPr>
            <a:spLocks noChangeArrowheads="1"/>
          </p:cNvSpPr>
          <p:nvPr/>
        </p:nvSpPr>
        <p:spPr bwMode="auto">
          <a:xfrm>
            <a:off x="3530106" y="651736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1" name="Rectangle 93"/>
          <p:cNvSpPr>
            <a:spLocks noChangeArrowheads="1"/>
          </p:cNvSpPr>
          <p:nvPr/>
        </p:nvSpPr>
        <p:spPr bwMode="auto">
          <a:xfrm>
            <a:off x="3530106" y="658520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2" name="Rectangle 94"/>
          <p:cNvSpPr>
            <a:spLocks noChangeArrowheads="1"/>
          </p:cNvSpPr>
          <p:nvPr/>
        </p:nvSpPr>
        <p:spPr bwMode="auto">
          <a:xfrm>
            <a:off x="3597912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" name="Rectangle 95"/>
          <p:cNvSpPr>
            <a:spLocks noChangeArrowheads="1"/>
          </p:cNvSpPr>
          <p:nvPr/>
        </p:nvSpPr>
        <p:spPr bwMode="auto">
          <a:xfrm>
            <a:off x="3597912" y="604242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4" name="Rectangle 96"/>
          <p:cNvSpPr>
            <a:spLocks noChangeArrowheads="1"/>
          </p:cNvSpPr>
          <p:nvPr/>
        </p:nvSpPr>
        <p:spPr bwMode="auto">
          <a:xfrm>
            <a:off x="3597912" y="611026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5" name="Rectangle 97"/>
          <p:cNvSpPr>
            <a:spLocks noChangeArrowheads="1"/>
          </p:cNvSpPr>
          <p:nvPr/>
        </p:nvSpPr>
        <p:spPr bwMode="auto">
          <a:xfrm>
            <a:off x="3597912" y="6178117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6" name="Rectangle 98"/>
          <p:cNvSpPr>
            <a:spLocks noChangeArrowheads="1"/>
          </p:cNvSpPr>
          <p:nvPr/>
        </p:nvSpPr>
        <p:spPr bwMode="auto">
          <a:xfrm>
            <a:off x="3597912" y="6245965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7" name="Rectangle 99"/>
          <p:cNvSpPr>
            <a:spLocks noChangeArrowheads="1"/>
          </p:cNvSpPr>
          <p:nvPr/>
        </p:nvSpPr>
        <p:spPr bwMode="auto">
          <a:xfrm>
            <a:off x="3597912" y="6313814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8" name="Rectangle 100"/>
          <p:cNvSpPr>
            <a:spLocks noChangeArrowheads="1"/>
          </p:cNvSpPr>
          <p:nvPr/>
        </p:nvSpPr>
        <p:spPr bwMode="auto">
          <a:xfrm>
            <a:off x="3597912" y="6381663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9" name="Rectangle 101"/>
          <p:cNvSpPr>
            <a:spLocks noChangeArrowheads="1"/>
          </p:cNvSpPr>
          <p:nvPr/>
        </p:nvSpPr>
        <p:spPr bwMode="auto">
          <a:xfrm>
            <a:off x="3597912" y="644951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0" name="Rectangle 102"/>
          <p:cNvSpPr>
            <a:spLocks noChangeArrowheads="1"/>
          </p:cNvSpPr>
          <p:nvPr/>
        </p:nvSpPr>
        <p:spPr bwMode="auto">
          <a:xfrm>
            <a:off x="3597912" y="651736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1" name="Rectangle 103"/>
          <p:cNvSpPr>
            <a:spLocks noChangeArrowheads="1"/>
          </p:cNvSpPr>
          <p:nvPr/>
        </p:nvSpPr>
        <p:spPr bwMode="auto">
          <a:xfrm>
            <a:off x="3597912" y="658520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108"/>
          <p:cNvSpPr>
            <a:spLocks noChangeArrowheads="1"/>
          </p:cNvSpPr>
          <p:nvPr/>
        </p:nvSpPr>
        <p:spPr bwMode="auto">
          <a:xfrm>
            <a:off x="1765485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109"/>
          <p:cNvSpPr>
            <a:spLocks noChangeArrowheads="1"/>
          </p:cNvSpPr>
          <p:nvPr/>
        </p:nvSpPr>
        <p:spPr bwMode="auto">
          <a:xfrm>
            <a:off x="1833315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107"/>
          <p:cNvSpPr>
            <a:spLocks noChangeArrowheads="1"/>
          </p:cNvSpPr>
          <p:nvPr/>
        </p:nvSpPr>
        <p:spPr bwMode="auto">
          <a:xfrm>
            <a:off x="1901728" y="5974970"/>
            <a:ext cx="67829" cy="678087"/>
          </a:xfrm>
          <a:prstGeom prst="rect">
            <a:avLst/>
          </a:prstGeom>
          <a:noFill/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Rectangle 108"/>
          <p:cNvSpPr>
            <a:spLocks noChangeArrowheads="1"/>
          </p:cNvSpPr>
          <p:nvPr/>
        </p:nvSpPr>
        <p:spPr bwMode="auto">
          <a:xfrm>
            <a:off x="1969557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109"/>
          <p:cNvSpPr>
            <a:spLocks noChangeArrowheads="1"/>
          </p:cNvSpPr>
          <p:nvPr/>
        </p:nvSpPr>
        <p:spPr bwMode="auto">
          <a:xfrm>
            <a:off x="2037387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110"/>
          <p:cNvSpPr>
            <a:spLocks noChangeArrowheads="1"/>
          </p:cNvSpPr>
          <p:nvPr/>
        </p:nvSpPr>
        <p:spPr bwMode="auto">
          <a:xfrm>
            <a:off x="2105216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111"/>
          <p:cNvSpPr>
            <a:spLocks noChangeArrowheads="1"/>
          </p:cNvSpPr>
          <p:nvPr/>
        </p:nvSpPr>
        <p:spPr bwMode="auto">
          <a:xfrm>
            <a:off x="2173045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12"/>
          <p:cNvSpPr>
            <a:spLocks noChangeArrowheads="1"/>
          </p:cNvSpPr>
          <p:nvPr/>
        </p:nvSpPr>
        <p:spPr bwMode="auto">
          <a:xfrm>
            <a:off x="2240875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3"/>
          <p:cNvSpPr>
            <a:spLocks noChangeArrowheads="1"/>
          </p:cNvSpPr>
          <p:nvPr/>
        </p:nvSpPr>
        <p:spPr bwMode="auto">
          <a:xfrm>
            <a:off x="2308704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114"/>
          <p:cNvSpPr>
            <a:spLocks noChangeArrowheads="1"/>
          </p:cNvSpPr>
          <p:nvPr/>
        </p:nvSpPr>
        <p:spPr bwMode="auto">
          <a:xfrm>
            <a:off x="2376534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17"/>
          <p:cNvSpPr>
            <a:spLocks noChangeArrowheads="1"/>
          </p:cNvSpPr>
          <p:nvPr/>
        </p:nvSpPr>
        <p:spPr bwMode="auto">
          <a:xfrm>
            <a:off x="539552" y="4618265"/>
            <a:ext cx="677895" cy="678264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18"/>
          <p:cNvSpPr>
            <a:spLocks noChangeArrowheads="1"/>
          </p:cNvSpPr>
          <p:nvPr/>
        </p:nvSpPr>
        <p:spPr bwMode="auto">
          <a:xfrm>
            <a:off x="539552" y="5296529"/>
            <a:ext cx="677895" cy="678264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119"/>
          <p:cNvSpPr>
            <a:spLocks noChangeArrowheads="1"/>
          </p:cNvSpPr>
          <p:nvPr/>
        </p:nvSpPr>
        <p:spPr bwMode="auto">
          <a:xfrm>
            <a:off x="539552" y="5974793"/>
            <a:ext cx="677895" cy="678264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377418" y="6084585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2933624" y="541550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2</a:t>
            </a:r>
            <a:endParaRPr lang="en-GB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3131840" y="541550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7</a:t>
            </a:r>
            <a:endParaRPr lang="en-GB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2339752" y="1268760"/>
            <a:ext cx="590578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/>
              <a:t>9.27 ÷ 3</a:t>
            </a:r>
            <a:endParaRPr lang="en-GB" sz="13800" dirty="0"/>
          </a:p>
        </p:txBody>
      </p:sp>
      <p:sp>
        <p:nvSpPr>
          <p:cNvPr id="31" name="TextBox 30"/>
          <p:cNvSpPr txBox="1"/>
          <p:nvPr/>
        </p:nvSpPr>
        <p:spPr>
          <a:xfrm>
            <a:off x="2339752" y="3501008"/>
            <a:ext cx="106631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/>
              <a:t>=</a:t>
            </a:r>
            <a:endParaRPr lang="en-GB" sz="13800" dirty="0"/>
          </a:p>
        </p:txBody>
      </p:sp>
      <p:sp>
        <p:nvSpPr>
          <p:cNvPr id="32" name="TextBox 31"/>
          <p:cNvSpPr txBox="1"/>
          <p:nvPr/>
        </p:nvSpPr>
        <p:spPr>
          <a:xfrm>
            <a:off x="3419872" y="3501008"/>
            <a:ext cx="152958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/>
              <a:t>3.</a:t>
            </a:r>
            <a:endParaRPr lang="en-GB" sz="13800" dirty="0"/>
          </a:p>
        </p:txBody>
      </p:sp>
      <p:grpSp>
        <p:nvGrpSpPr>
          <p:cNvPr id="151" name="Group 150"/>
          <p:cNvGrpSpPr/>
          <p:nvPr/>
        </p:nvGrpSpPr>
        <p:grpSpPr>
          <a:xfrm>
            <a:off x="-42867" y="-158750"/>
            <a:ext cx="1260314" cy="2583472"/>
            <a:chOff x="-42867" y="-158750"/>
            <a:chExt cx="1260314" cy="2583472"/>
          </a:xfrm>
        </p:grpSpPr>
        <p:grpSp>
          <p:nvGrpSpPr>
            <p:cNvPr id="21" name="Group 20"/>
            <p:cNvGrpSpPr/>
            <p:nvPr/>
          </p:nvGrpSpPr>
          <p:grpSpPr>
            <a:xfrm>
              <a:off x="539552" y="-158750"/>
              <a:ext cx="677895" cy="2583472"/>
              <a:chOff x="539552" y="0"/>
              <a:chExt cx="677895" cy="2583472"/>
            </a:xfrm>
          </p:grpSpPr>
          <p:grpSp>
            <p:nvGrpSpPr>
              <p:cNvPr id="22" name="Group 134"/>
              <p:cNvGrpSpPr/>
              <p:nvPr/>
            </p:nvGrpSpPr>
            <p:grpSpPr>
              <a:xfrm>
                <a:off x="539552" y="548680"/>
                <a:ext cx="677895" cy="2034792"/>
                <a:chOff x="539552" y="548680"/>
                <a:chExt cx="677895" cy="2034792"/>
              </a:xfrm>
            </p:grpSpPr>
            <p:sp>
              <p:nvSpPr>
                <p:cNvPr id="24" name="Rectangle 120"/>
                <p:cNvSpPr>
                  <a:spLocks noChangeArrowheads="1"/>
                </p:cNvSpPr>
                <p:nvPr/>
              </p:nvSpPr>
              <p:spPr bwMode="auto">
                <a:xfrm>
                  <a:off x="539552" y="1226944"/>
                  <a:ext cx="677895" cy="678264"/>
                </a:xfrm>
                <a:prstGeom prst="rect">
                  <a:avLst/>
                </a:prstGeom>
                <a:solidFill>
                  <a:srgbClr val="7F7F7F"/>
                </a:solidFill>
                <a:ln w="9525">
                  <a:solidFill>
                    <a:srgbClr val="A5A5A5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" name="Rectangle 121"/>
                <p:cNvSpPr>
                  <a:spLocks noChangeArrowheads="1"/>
                </p:cNvSpPr>
                <p:nvPr/>
              </p:nvSpPr>
              <p:spPr bwMode="auto">
                <a:xfrm>
                  <a:off x="539552" y="1905208"/>
                  <a:ext cx="677895" cy="678264"/>
                </a:xfrm>
                <a:prstGeom prst="rect">
                  <a:avLst/>
                </a:prstGeom>
                <a:solidFill>
                  <a:srgbClr val="7F7F7F"/>
                </a:solidFill>
                <a:ln w="9525">
                  <a:solidFill>
                    <a:srgbClr val="A5A5A5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" name="Rectangle 124"/>
                <p:cNvSpPr>
                  <a:spLocks noChangeArrowheads="1"/>
                </p:cNvSpPr>
                <p:nvPr/>
              </p:nvSpPr>
              <p:spPr bwMode="auto">
                <a:xfrm>
                  <a:off x="539552" y="548680"/>
                  <a:ext cx="677895" cy="678264"/>
                </a:xfrm>
                <a:prstGeom prst="rect">
                  <a:avLst/>
                </a:prstGeom>
                <a:solidFill>
                  <a:srgbClr val="7F7F7F"/>
                </a:solidFill>
                <a:ln w="9525">
                  <a:solidFill>
                    <a:srgbClr val="A5A5A5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23" name="TextBox 22"/>
              <p:cNvSpPr txBox="1"/>
              <p:nvPr/>
            </p:nvSpPr>
            <p:spPr>
              <a:xfrm>
                <a:off x="683568" y="0"/>
                <a:ext cx="3930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 smtClean="0"/>
                  <a:t>9</a:t>
                </a:r>
                <a:endParaRPr lang="en-GB" sz="32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-42867" y="386743"/>
              <a:ext cx="582419" cy="2037358"/>
              <a:chOff x="-42867" y="434368"/>
              <a:chExt cx="582419" cy="2037358"/>
            </a:xfrm>
          </p:grpSpPr>
          <p:sp>
            <p:nvSpPr>
              <p:cNvPr id="36" name="Left Brace 35"/>
              <p:cNvSpPr/>
              <p:nvPr/>
            </p:nvSpPr>
            <p:spPr>
              <a:xfrm>
                <a:off x="251520" y="434368"/>
                <a:ext cx="288032" cy="2037358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-42867" y="1144359"/>
                <a:ext cx="3930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 smtClean="0"/>
                  <a:t>3</a:t>
                </a:r>
                <a:endParaRPr lang="en-GB" sz="3200" dirty="0"/>
              </a:p>
            </p:txBody>
          </p:sp>
        </p:grpSp>
      </p:grpSp>
      <p:sp>
        <p:nvSpPr>
          <p:cNvPr id="146" name="TextBox 145"/>
          <p:cNvSpPr txBox="1"/>
          <p:nvPr/>
        </p:nvSpPr>
        <p:spPr>
          <a:xfrm>
            <a:off x="4932040" y="3501008"/>
            <a:ext cx="108234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/>
              <a:t>0</a:t>
            </a:r>
            <a:endParaRPr lang="en-GB" sz="13800" dirty="0"/>
          </a:p>
        </p:txBody>
      </p:sp>
      <p:grpSp>
        <p:nvGrpSpPr>
          <p:cNvPr id="147" name="Group 146"/>
          <p:cNvGrpSpPr/>
          <p:nvPr/>
        </p:nvGrpSpPr>
        <p:grpSpPr>
          <a:xfrm>
            <a:off x="539552" y="2491397"/>
            <a:ext cx="677895" cy="2034793"/>
            <a:chOff x="539552" y="2583472"/>
            <a:chExt cx="677895" cy="2034793"/>
          </a:xfrm>
          <a:solidFill>
            <a:schemeClr val="bg1">
              <a:lumMod val="50000"/>
            </a:schemeClr>
          </a:solidFill>
        </p:grpSpPr>
        <p:sp>
          <p:nvSpPr>
            <p:cNvPr id="148" name="Rectangle 116"/>
            <p:cNvSpPr>
              <a:spLocks noChangeArrowheads="1"/>
            </p:cNvSpPr>
            <p:nvPr/>
          </p:nvSpPr>
          <p:spPr bwMode="auto">
            <a:xfrm>
              <a:off x="539552" y="3940001"/>
              <a:ext cx="677895" cy="678264"/>
            </a:xfrm>
            <a:prstGeom prst="rect">
              <a:avLst/>
            </a:prstGeom>
            <a:grp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Rectangle 122"/>
            <p:cNvSpPr>
              <a:spLocks noChangeArrowheads="1"/>
            </p:cNvSpPr>
            <p:nvPr/>
          </p:nvSpPr>
          <p:spPr bwMode="auto">
            <a:xfrm>
              <a:off x="539552" y="2583472"/>
              <a:ext cx="677895" cy="678264"/>
            </a:xfrm>
            <a:prstGeom prst="rect">
              <a:avLst/>
            </a:prstGeom>
            <a:grp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Rectangle 123"/>
            <p:cNvSpPr>
              <a:spLocks noChangeArrowheads="1"/>
            </p:cNvSpPr>
            <p:nvPr/>
          </p:nvSpPr>
          <p:spPr bwMode="auto">
            <a:xfrm>
              <a:off x="539552" y="3261736"/>
              <a:ext cx="677895" cy="678264"/>
            </a:xfrm>
            <a:prstGeom prst="rect">
              <a:avLst/>
            </a:prstGeom>
            <a:grp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mph" presetSubtype="2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Clr clrSpc="rgb">
                                      <p:cBhvr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300"/>
                            </p:stCondLst>
                            <p:childTnLst>
                              <p:par>
                                <p:cTn id="5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800"/>
                            </p:stCondLst>
                            <p:childTnLst>
                              <p:par>
                                <p:cTn id="6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300"/>
                            </p:stCondLst>
                            <p:childTnLst>
                              <p:par>
                                <p:cTn id="6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800"/>
                            </p:stCondLst>
                            <p:childTnLst>
                              <p:par>
                                <p:cTn id="7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300"/>
                            </p:stCondLst>
                            <p:childTnLst>
                              <p:par>
                                <p:cTn id="7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800"/>
                            </p:stCondLst>
                            <p:childTnLst>
                              <p:par>
                                <p:cTn id="8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300"/>
                            </p:stCondLst>
                            <p:childTnLst>
                              <p:par>
                                <p:cTn id="8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800"/>
                            </p:stCondLst>
                            <p:childTnLst>
                              <p:par>
                                <p:cTn id="9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300"/>
                            </p:stCondLst>
                            <p:childTnLst>
                              <p:par>
                                <p:cTn id="95" presetID="1" presetClass="emph" presetSubtype="2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Clr clrSpc="rgb">
                                      <p:cBhvr>
                                        <p:cTn id="9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100"/>
                            </p:stCondLst>
                            <p:childTnLst>
                              <p:par>
                                <p:cTn id="1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600"/>
                            </p:stCondLst>
                            <p:childTnLst>
                              <p:par>
                                <p:cTn id="10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1100"/>
                            </p:stCondLst>
                            <p:childTnLst>
                              <p:par>
                                <p:cTn id="1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600"/>
                            </p:stCondLst>
                            <p:childTnLst>
                              <p:par>
                                <p:cTn id="1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2100"/>
                            </p:stCondLst>
                            <p:childTnLst>
                              <p:par>
                                <p:cTn id="1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600"/>
                            </p:stCondLst>
                            <p:childTnLst>
                              <p:par>
                                <p:cTn id="1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3100"/>
                            </p:stCondLst>
                            <p:childTnLst>
                              <p:par>
                                <p:cTn id="13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600"/>
                            </p:stCondLst>
                            <p:childTnLst>
                              <p:par>
                                <p:cTn id="13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987824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987824" y="6042420"/>
            <a:ext cx="67807" cy="67849"/>
          </a:xfrm>
          <a:prstGeom prst="rect">
            <a:avLst/>
          </a:prstGeom>
          <a:solidFill>
            <a:srgbClr val="3399F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987824" y="6110268"/>
            <a:ext cx="67807" cy="67849"/>
          </a:xfrm>
          <a:prstGeom prst="rect">
            <a:avLst/>
          </a:prstGeom>
          <a:solidFill>
            <a:srgbClr val="3399F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87824" y="6178117"/>
            <a:ext cx="67807" cy="67849"/>
          </a:xfrm>
          <a:prstGeom prst="rect">
            <a:avLst/>
          </a:prstGeom>
          <a:solidFill>
            <a:srgbClr val="3399F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987824" y="6245965"/>
            <a:ext cx="67807" cy="67849"/>
          </a:xfrm>
          <a:prstGeom prst="rect">
            <a:avLst/>
          </a:prstGeom>
          <a:solidFill>
            <a:srgbClr val="3399F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87824" y="6313814"/>
            <a:ext cx="67807" cy="67849"/>
          </a:xfrm>
          <a:prstGeom prst="rect">
            <a:avLst/>
          </a:prstGeom>
          <a:solidFill>
            <a:srgbClr val="3399F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987824" y="6381663"/>
            <a:ext cx="67807" cy="67849"/>
          </a:xfrm>
          <a:prstGeom prst="rect">
            <a:avLst/>
          </a:prstGeom>
          <a:solidFill>
            <a:srgbClr val="3399F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987824" y="6449511"/>
            <a:ext cx="67807" cy="67849"/>
          </a:xfrm>
          <a:prstGeom prst="rect">
            <a:avLst/>
          </a:prstGeom>
          <a:solidFill>
            <a:srgbClr val="3399F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987824" y="6517360"/>
            <a:ext cx="67807" cy="67849"/>
          </a:xfrm>
          <a:prstGeom prst="rect">
            <a:avLst/>
          </a:prstGeom>
          <a:solidFill>
            <a:srgbClr val="3399F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2987824" y="6585208"/>
            <a:ext cx="67807" cy="67849"/>
          </a:xfrm>
          <a:prstGeom prst="rect">
            <a:avLst/>
          </a:prstGeom>
          <a:solidFill>
            <a:srgbClr val="3399F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055460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3055460" y="6042420"/>
            <a:ext cx="67807" cy="67849"/>
          </a:xfrm>
          <a:prstGeom prst="rect">
            <a:avLst/>
          </a:prstGeom>
          <a:solidFill>
            <a:srgbClr val="FF3399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055460" y="6110268"/>
            <a:ext cx="67807" cy="67849"/>
          </a:xfrm>
          <a:prstGeom prst="rect">
            <a:avLst/>
          </a:prstGeom>
          <a:solidFill>
            <a:srgbClr val="FF3399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055460" y="6178117"/>
            <a:ext cx="67807" cy="67849"/>
          </a:xfrm>
          <a:prstGeom prst="rect">
            <a:avLst/>
          </a:prstGeom>
          <a:solidFill>
            <a:srgbClr val="FF3399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3055460" y="6245965"/>
            <a:ext cx="67807" cy="67849"/>
          </a:xfrm>
          <a:prstGeom prst="rect">
            <a:avLst/>
          </a:prstGeom>
          <a:solidFill>
            <a:srgbClr val="FF3399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3055460" y="6313814"/>
            <a:ext cx="67807" cy="67849"/>
          </a:xfrm>
          <a:prstGeom prst="rect">
            <a:avLst/>
          </a:prstGeom>
          <a:solidFill>
            <a:srgbClr val="FF3399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3055460" y="6381663"/>
            <a:ext cx="67807" cy="67849"/>
          </a:xfrm>
          <a:prstGeom prst="rect">
            <a:avLst/>
          </a:prstGeom>
          <a:solidFill>
            <a:srgbClr val="FF3399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3055460" y="6449511"/>
            <a:ext cx="67807" cy="67849"/>
          </a:xfrm>
          <a:prstGeom prst="rect">
            <a:avLst/>
          </a:prstGeom>
          <a:solidFill>
            <a:srgbClr val="FF3399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3055460" y="6517360"/>
            <a:ext cx="67807" cy="67849"/>
          </a:xfrm>
          <a:prstGeom prst="rect">
            <a:avLst/>
          </a:prstGeom>
          <a:solidFill>
            <a:srgbClr val="FF3399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055460" y="6585208"/>
            <a:ext cx="67807" cy="67849"/>
          </a:xfrm>
          <a:prstGeom prst="rect">
            <a:avLst/>
          </a:prstGeom>
          <a:solidFill>
            <a:srgbClr val="FF3399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3123266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123266" y="6042420"/>
            <a:ext cx="67807" cy="67849"/>
          </a:xfrm>
          <a:prstGeom prst="rect">
            <a:avLst/>
          </a:prstGeom>
          <a:solidFill>
            <a:srgbClr val="FF9900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3123266" y="6110268"/>
            <a:ext cx="67807" cy="67849"/>
          </a:xfrm>
          <a:prstGeom prst="rect">
            <a:avLst/>
          </a:prstGeom>
          <a:solidFill>
            <a:srgbClr val="FF9900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3123266" y="6178117"/>
            <a:ext cx="67807" cy="67849"/>
          </a:xfrm>
          <a:prstGeom prst="rect">
            <a:avLst/>
          </a:prstGeom>
          <a:solidFill>
            <a:srgbClr val="FF9900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3123266" y="6245965"/>
            <a:ext cx="67807" cy="67849"/>
          </a:xfrm>
          <a:prstGeom prst="rect">
            <a:avLst/>
          </a:prstGeom>
          <a:solidFill>
            <a:srgbClr val="FF9900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3123266" y="6313814"/>
            <a:ext cx="67807" cy="67849"/>
          </a:xfrm>
          <a:prstGeom prst="rect">
            <a:avLst/>
          </a:prstGeom>
          <a:solidFill>
            <a:srgbClr val="FF9900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3123266" y="6381663"/>
            <a:ext cx="67807" cy="67849"/>
          </a:xfrm>
          <a:prstGeom prst="rect">
            <a:avLst/>
          </a:prstGeom>
          <a:solidFill>
            <a:srgbClr val="FF9900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3123266" y="6449511"/>
            <a:ext cx="67807" cy="67849"/>
          </a:xfrm>
          <a:prstGeom prst="rect">
            <a:avLst/>
          </a:prstGeom>
          <a:solidFill>
            <a:srgbClr val="FF9900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3123266" y="6517360"/>
            <a:ext cx="67807" cy="67849"/>
          </a:xfrm>
          <a:prstGeom prst="rect">
            <a:avLst/>
          </a:prstGeom>
          <a:solidFill>
            <a:srgbClr val="FF9900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3123266" y="6585208"/>
            <a:ext cx="67807" cy="67849"/>
          </a:xfrm>
          <a:prstGeom prst="rect">
            <a:avLst/>
          </a:prstGeom>
          <a:solidFill>
            <a:srgbClr val="FF9900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3191073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3191073" y="604242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3191073" y="611026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3191073" y="6178117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3191073" y="6245965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3191073" y="6313814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3191073" y="6381663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3191073" y="644951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3191073" y="651736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3191073" y="658520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3258880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3258880" y="604242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3258880" y="611026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>
            <a:off x="3258880" y="6178117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48"/>
          <p:cNvSpPr>
            <a:spLocks noChangeArrowheads="1"/>
          </p:cNvSpPr>
          <p:nvPr/>
        </p:nvSpPr>
        <p:spPr bwMode="auto">
          <a:xfrm>
            <a:off x="3258880" y="6245965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3258880" y="6313814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Rectangle 50"/>
          <p:cNvSpPr>
            <a:spLocks noChangeArrowheads="1"/>
          </p:cNvSpPr>
          <p:nvPr/>
        </p:nvSpPr>
        <p:spPr bwMode="auto">
          <a:xfrm>
            <a:off x="3258880" y="6381663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Rectangle 51"/>
          <p:cNvSpPr>
            <a:spLocks noChangeArrowheads="1"/>
          </p:cNvSpPr>
          <p:nvPr/>
        </p:nvSpPr>
        <p:spPr bwMode="auto">
          <a:xfrm>
            <a:off x="3258880" y="644951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Rectangle 52"/>
          <p:cNvSpPr>
            <a:spLocks noChangeArrowheads="1"/>
          </p:cNvSpPr>
          <p:nvPr/>
        </p:nvSpPr>
        <p:spPr bwMode="auto">
          <a:xfrm>
            <a:off x="3258880" y="651736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Rectangle 53"/>
          <p:cNvSpPr>
            <a:spLocks noChangeArrowheads="1"/>
          </p:cNvSpPr>
          <p:nvPr/>
        </p:nvSpPr>
        <p:spPr bwMode="auto">
          <a:xfrm>
            <a:off x="3258880" y="658520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Rectangle 54"/>
          <p:cNvSpPr>
            <a:spLocks noChangeArrowheads="1"/>
          </p:cNvSpPr>
          <p:nvPr/>
        </p:nvSpPr>
        <p:spPr bwMode="auto">
          <a:xfrm>
            <a:off x="3326686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Rectangle 55"/>
          <p:cNvSpPr>
            <a:spLocks noChangeArrowheads="1"/>
          </p:cNvSpPr>
          <p:nvPr/>
        </p:nvSpPr>
        <p:spPr bwMode="auto">
          <a:xfrm>
            <a:off x="3326686" y="604242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Rectangle 56"/>
          <p:cNvSpPr>
            <a:spLocks noChangeArrowheads="1"/>
          </p:cNvSpPr>
          <p:nvPr/>
        </p:nvSpPr>
        <p:spPr bwMode="auto">
          <a:xfrm>
            <a:off x="3326686" y="611026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Rectangle 57"/>
          <p:cNvSpPr>
            <a:spLocks noChangeArrowheads="1"/>
          </p:cNvSpPr>
          <p:nvPr/>
        </p:nvSpPr>
        <p:spPr bwMode="auto">
          <a:xfrm>
            <a:off x="3326686" y="6178117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3326686" y="6245965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3326686" y="6313814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Rectangle 60"/>
          <p:cNvSpPr>
            <a:spLocks noChangeArrowheads="1"/>
          </p:cNvSpPr>
          <p:nvPr/>
        </p:nvSpPr>
        <p:spPr bwMode="auto">
          <a:xfrm>
            <a:off x="3326686" y="6381663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auto">
          <a:xfrm>
            <a:off x="3326686" y="644951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3326686" y="651736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3326686" y="658520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Rectangle 64"/>
          <p:cNvSpPr>
            <a:spLocks noChangeArrowheads="1"/>
          </p:cNvSpPr>
          <p:nvPr/>
        </p:nvSpPr>
        <p:spPr bwMode="auto">
          <a:xfrm>
            <a:off x="3394493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Rectangle 65"/>
          <p:cNvSpPr>
            <a:spLocks noChangeArrowheads="1"/>
          </p:cNvSpPr>
          <p:nvPr/>
        </p:nvSpPr>
        <p:spPr bwMode="auto">
          <a:xfrm>
            <a:off x="3394493" y="604242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6" name="Rectangle 66"/>
          <p:cNvSpPr>
            <a:spLocks noChangeArrowheads="1"/>
          </p:cNvSpPr>
          <p:nvPr/>
        </p:nvSpPr>
        <p:spPr bwMode="auto">
          <a:xfrm>
            <a:off x="3394493" y="611026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auto">
          <a:xfrm>
            <a:off x="3394493" y="6178117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8" name="Rectangle 68"/>
          <p:cNvSpPr>
            <a:spLocks noChangeArrowheads="1"/>
          </p:cNvSpPr>
          <p:nvPr/>
        </p:nvSpPr>
        <p:spPr bwMode="auto">
          <a:xfrm>
            <a:off x="3394493" y="6245965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Rectangle 69"/>
          <p:cNvSpPr>
            <a:spLocks noChangeArrowheads="1"/>
          </p:cNvSpPr>
          <p:nvPr/>
        </p:nvSpPr>
        <p:spPr bwMode="auto">
          <a:xfrm>
            <a:off x="3394493" y="6313814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Rectangle 70"/>
          <p:cNvSpPr>
            <a:spLocks noChangeArrowheads="1"/>
          </p:cNvSpPr>
          <p:nvPr/>
        </p:nvSpPr>
        <p:spPr bwMode="auto">
          <a:xfrm>
            <a:off x="3394493" y="6381663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Rectangle 71"/>
          <p:cNvSpPr>
            <a:spLocks noChangeArrowheads="1"/>
          </p:cNvSpPr>
          <p:nvPr/>
        </p:nvSpPr>
        <p:spPr bwMode="auto">
          <a:xfrm>
            <a:off x="3394493" y="644951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Rectangle 72"/>
          <p:cNvSpPr>
            <a:spLocks noChangeArrowheads="1"/>
          </p:cNvSpPr>
          <p:nvPr/>
        </p:nvSpPr>
        <p:spPr bwMode="auto">
          <a:xfrm>
            <a:off x="3394493" y="651736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Rectangle 73"/>
          <p:cNvSpPr>
            <a:spLocks noChangeArrowheads="1"/>
          </p:cNvSpPr>
          <p:nvPr/>
        </p:nvSpPr>
        <p:spPr bwMode="auto">
          <a:xfrm>
            <a:off x="3394493" y="658520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Rectangle 74"/>
          <p:cNvSpPr>
            <a:spLocks noChangeArrowheads="1"/>
          </p:cNvSpPr>
          <p:nvPr/>
        </p:nvSpPr>
        <p:spPr bwMode="auto">
          <a:xfrm>
            <a:off x="3462299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Rectangle 75"/>
          <p:cNvSpPr>
            <a:spLocks noChangeArrowheads="1"/>
          </p:cNvSpPr>
          <p:nvPr/>
        </p:nvSpPr>
        <p:spPr bwMode="auto">
          <a:xfrm>
            <a:off x="3462299" y="604242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" name="Rectangle 76"/>
          <p:cNvSpPr>
            <a:spLocks noChangeArrowheads="1"/>
          </p:cNvSpPr>
          <p:nvPr/>
        </p:nvSpPr>
        <p:spPr bwMode="auto">
          <a:xfrm>
            <a:off x="3462299" y="611026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" name="Rectangle 77"/>
          <p:cNvSpPr>
            <a:spLocks noChangeArrowheads="1"/>
          </p:cNvSpPr>
          <p:nvPr/>
        </p:nvSpPr>
        <p:spPr bwMode="auto">
          <a:xfrm>
            <a:off x="3462299" y="6178117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3462299" y="6245965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" name="Rectangle 79"/>
          <p:cNvSpPr>
            <a:spLocks noChangeArrowheads="1"/>
          </p:cNvSpPr>
          <p:nvPr/>
        </p:nvSpPr>
        <p:spPr bwMode="auto">
          <a:xfrm>
            <a:off x="3462299" y="6313814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" name="Rectangle 80"/>
          <p:cNvSpPr>
            <a:spLocks noChangeArrowheads="1"/>
          </p:cNvSpPr>
          <p:nvPr/>
        </p:nvSpPr>
        <p:spPr bwMode="auto">
          <a:xfrm>
            <a:off x="3462299" y="6381663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" name="Rectangle 81"/>
          <p:cNvSpPr>
            <a:spLocks noChangeArrowheads="1"/>
          </p:cNvSpPr>
          <p:nvPr/>
        </p:nvSpPr>
        <p:spPr bwMode="auto">
          <a:xfrm>
            <a:off x="3462299" y="644951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" name="Rectangle 82"/>
          <p:cNvSpPr>
            <a:spLocks noChangeArrowheads="1"/>
          </p:cNvSpPr>
          <p:nvPr/>
        </p:nvSpPr>
        <p:spPr bwMode="auto">
          <a:xfrm>
            <a:off x="3462299" y="651736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" name="Rectangle 83"/>
          <p:cNvSpPr>
            <a:spLocks noChangeArrowheads="1"/>
          </p:cNvSpPr>
          <p:nvPr/>
        </p:nvSpPr>
        <p:spPr bwMode="auto">
          <a:xfrm>
            <a:off x="3462299" y="658520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Rectangle 84"/>
          <p:cNvSpPr>
            <a:spLocks noChangeArrowheads="1"/>
          </p:cNvSpPr>
          <p:nvPr/>
        </p:nvSpPr>
        <p:spPr bwMode="auto">
          <a:xfrm>
            <a:off x="3530106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" name="Rectangle 85"/>
          <p:cNvSpPr>
            <a:spLocks noChangeArrowheads="1"/>
          </p:cNvSpPr>
          <p:nvPr/>
        </p:nvSpPr>
        <p:spPr bwMode="auto">
          <a:xfrm>
            <a:off x="3530106" y="604242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" name="Rectangle 86"/>
          <p:cNvSpPr>
            <a:spLocks noChangeArrowheads="1"/>
          </p:cNvSpPr>
          <p:nvPr/>
        </p:nvSpPr>
        <p:spPr bwMode="auto">
          <a:xfrm>
            <a:off x="3530106" y="611026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7" name="Rectangle 87"/>
          <p:cNvSpPr>
            <a:spLocks noChangeArrowheads="1"/>
          </p:cNvSpPr>
          <p:nvPr/>
        </p:nvSpPr>
        <p:spPr bwMode="auto">
          <a:xfrm>
            <a:off x="3530106" y="6178117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Rectangle 88"/>
          <p:cNvSpPr>
            <a:spLocks noChangeArrowheads="1"/>
          </p:cNvSpPr>
          <p:nvPr/>
        </p:nvSpPr>
        <p:spPr bwMode="auto">
          <a:xfrm>
            <a:off x="3530106" y="6245965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9" name="Rectangle 89"/>
          <p:cNvSpPr>
            <a:spLocks noChangeArrowheads="1"/>
          </p:cNvSpPr>
          <p:nvPr/>
        </p:nvSpPr>
        <p:spPr bwMode="auto">
          <a:xfrm>
            <a:off x="3530106" y="6313814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0" name="Rectangle 90"/>
          <p:cNvSpPr>
            <a:spLocks noChangeArrowheads="1"/>
          </p:cNvSpPr>
          <p:nvPr/>
        </p:nvSpPr>
        <p:spPr bwMode="auto">
          <a:xfrm>
            <a:off x="3530106" y="6381663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1" name="Rectangle 91"/>
          <p:cNvSpPr>
            <a:spLocks noChangeArrowheads="1"/>
          </p:cNvSpPr>
          <p:nvPr/>
        </p:nvSpPr>
        <p:spPr bwMode="auto">
          <a:xfrm>
            <a:off x="3530106" y="644951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" name="Rectangle 92"/>
          <p:cNvSpPr>
            <a:spLocks noChangeArrowheads="1"/>
          </p:cNvSpPr>
          <p:nvPr/>
        </p:nvSpPr>
        <p:spPr bwMode="auto">
          <a:xfrm>
            <a:off x="3530106" y="651736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3" name="Rectangle 93"/>
          <p:cNvSpPr>
            <a:spLocks noChangeArrowheads="1"/>
          </p:cNvSpPr>
          <p:nvPr/>
        </p:nvSpPr>
        <p:spPr bwMode="auto">
          <a:xfrm>
            <a:off x="3530106" y="658520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Rectangle 94"/>
          <p:cNvSpPr>
            <a:spLocks noChangeArrowheads="1"/>
          </p:cNvSpPr>
          <p:nvPr/>
        </p:nvSpPr>
        <p:spPr bwMode="auto">
          <a:xfrm>
            <a:off x="3597912" y="597457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5" name="Rectangle 95"/>
          <p:cNvSpPr>
            <a:spLocks noChangeArrowheads="1"/>
          </p:cNvSpPr>
          <p:nvPr/>
        </p:nvSpPr>
        <p:spPr bwMode="auto">
          <a:xfrm>
            <a:off x="3597912" y="604242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6" name="Rectangle 96"/>
          <p:cNvSpPr>
            <a:spLocks noChangeArrowheads="1"/>
          </p:cNvSpPr>
          <p:nvPr/>
        </p:nvSpPr>
        <p:spPr bwMode="auto">
          <a:xfrm>
            <a:off x="3597912" y="611026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Rectangle 97"/>
          <p:cNvSpPr>
            <a:spLocks noChangeArrowheads="1"/>
          </p:cNvSpPr>
          <p:nvPr/>
        </p:nvSpPr>
        <p:spPr bwMode="auto">
          <a:xfrm>
            <a:off x="3597912" y="6178117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Rectangle 98"/>
          <p:cNvSpPr>
            <a:spLocks noChangeArrowheads="1"/>
          </p:cNvSpPr>
          <p:nvPr/>
        </p:nvSpPr>
        <p:spPr bwMode="auto">
          <a:xfrm>
            <a:off x="3597912" y="6245965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Rectangle 99"/>
          <p:cNvSpPr>
            <a:spLocks noChangeArrowheads="1"/>
          </p:cNvSpPr>
          <p:nvPr/>
        </p:nvSpPr>
        <p:spPr bwMode="auto">
          <a:xfrm>
            <a:off x="3597912" y="6313814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0" name="Rectangle 100"/>
          <p:cNvSpPr>
            <a:spLocks noChangeArrowheads="1"/>
          </p:cNvSpPr>
          <p:nvPr/>
        </p:nvSpPr>
        <p:spPr bwMode="auto">
          <a:xfrm>
            <a:off x="3597912" y="6381663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Rectangle 101"/>
          <p:cNvSpPr>
            <a:spLocks noChangeArrowheads="1"/>
          </p:cNvSpPr>
          <p:nvPr/>
        </p:nvSpPr>
        <p:spPr bwMode="auto">
          <a:xfrm>
            <a:off x="3597912" y="6449511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Rectangle 102"/>
          <p:cNvSpPr>
            <a:spLocks noChangeArrowheads="1"/>
          </p:cNvSpPr>
          <p:nvPr/>
        </p:nvSpPr>
        <p:spPr bwMode="auto">
          <a:xfrm>
            <a:off x="3597912" y="6517360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Rectangle 103"/>
          <p:cNvSpPr>
            <a:spLocks noChangeArrowheads="1"/>
          </p:cNvSpPr>
          <p:nvPr/>
        </p:nvSpPr>
        <p:spPr bwMode="auto">
          <a:xfrm>
            <a:off x="3597912" y="6585208"/>
            <a:ext cx="67807" cy="67849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Rectangle 108"/>
          <p:cNvSpPr>
            <a:spLocks noChangeArrowheads="1"/>
          </p:cNvSpPr>
          <p:nvPr/>
        </p:nvSpPr>
        <p:spPr bwMode="auto">
          <a:xfrm>
            <a:off x="1765485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" name="Rectangle 109"/>
          <p:cNvSpPr>
            <a:spLocks noChangeArrowheads="1"/>
          </p:cNvSpPr>
          <p:nvPr/>
        </p:nvSpPr>
        <p:spPr bwMode="auto">
          <a:xfrm>
            <a:off x="1833315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Rectangle 107"/>
          <p:cNvSpPr>
            <a:spLocks noChangeArrowheads="1"/>
          </p:cNvSpPr>
          <p:nvPr/>
        </p:nvSpPr>
        <p:spPr bwMode="auto">
          <a:xfrm>
            <a:off x="1901728" y="5974970"/>
            <a:ext cx="67829" cy="678087"/>
          </a:xfrm>
          <a:prstGeom prst="rect">
            <a:avLst/>
          </a:prstGeom>
          <a:noFill/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Rectangle 108"/>
          <p:cNvSpPr>
            <a:spLocks noChangeArrowheads="1"/>
          </p:cNvSpPr>
          <p:nvPr/>
        </p:nvSpPr>
        <p:spPr bwMode="auto">
          <a:xfrm>
            <a:off x="1969557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Rectangle 109"/>
          <p:cNvSpPr>
            <a:spLocks noChangeArrowheads="1"/>
          </p:cNvSpPr>
          <p:nvPr/>
        </p:nvSpPr>
        <p:spPr bwMode="auto">
          <a:xfrm>
            <a:off x="2037387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" name="Rectangle 110"/>
          <p:cNvSpPr>
            <a:spLocks noChangeArrowheads="1"/>
          </p:cNvSpPr>
          <p:nvPr/>
        </p:nvSpPr>
        <p:spPr bwMode="auto">
          <a:xfrm>
            <a:off x="2105216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" name="Rectangle 111"/>
          <p:cNvSpPr>
            <a:spLocks noChangeArrowheads="1"/>
          </p:cNvSpPr>
          <p:nvPr/>
        </p:nvSpPr>
        <p:spPr bwMode="auto">
          <a:xfrm>
            <a:off x="2173045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1" name="Rectangle 112"/>
          <p:cNvSpPr>
            <a:spLocks noChangeArrowheads="1"/>
          </p:cNvSpPr>
          <p:nvPr/>
        </p:nvSpPr>
        <p:spPr bwMode="auto">
          <a:xfrm>
            <a:off x="2240875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" name="Rectangle 113"/>
          <p:cNvSpPr>
            <a:spLocks noChangeArrowheads="1"/>
          </p:cNvSpPr>
          <p:nvPr/>
        </p:nvSpPr>
        <p:spPr bwMode="auto">
          <a:xfrm>
            <a:off x="2308704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" name="Rectangle 114"/>
          <p:cNvSpPr>
            <a:spLocks noChangeArrowheads="1"/>
          </p:cNvSpPr>
          <p:nvPr/>
        </p:nvSpPr>
        <p:spPr bwMode="auto">
          <a:xfrm>
            <a:off x="2376534" y="5974970"/>
            <a:ext cx="67829" cy="678087"/>
          </a:xfrm>
          <a:prstGeom prst="rect">
            <a:avLst/>
          </a:prstGeom>
          <a:solidFill>
            <a:srgbClr val="FFFFFF"/>
          </a:solidFill>
          <a:ln w="317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" name="Rectangle 117"/>
          <p:cNvSpPr>
            <a:spLocks noChangeArrowheads="1"/>
          </p:cNvSpPr>
          <p:nvPr/>
        </p:nvSpPr>
        <p:spPr bwMode="auto">
          <a:xfrm>
            <a:off x="539552" y="4618265"/>
            <a:ext cx="677895" cy="678264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5" name="Rectangle 118"/>
          <p:cNvSpPr>
            <a:spLocks noChangeArrowheads="1"/>
          </p:cNvSpPr>
          <p:nvPr/>
        </p:nvSpPr>
        <p:spPr bwMode="auto">
          <a:xfrm>
            <a:off x="539552" y="5296529"/>
            <a:ext cx="677895" cy="678264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6" name="Rectangle 119"/>
          <p:cNvSpPr>
            <a:spLocks noChangeArrowheads="1"/>
          </p:cNvSpPr>
          <p:nvPr/>
        </p:nvSpPr>
        <p:spPr bwMode="auto">
          <a:xfrm>
            <a:off x="539552" y="5974793"/>
            <a:ext cx="677895" cy="678264"/>
          </a:xfrm>
          <a:prstGeom prst="rect">
            <a:avLst/>
          </a:prstGeom>
          <a:solidFill>
            <a:srgbClr val="7F7F7F"/>
          </a:solidFill>
          <a:ln w="9525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7" name="TextBox 126"/>
          <p:cNvSpPr txBox="1"/>
          <p:nvPr/>
        </p:nvSpPr>
        <p:spPr>
          <a:xfrm>
            <a:off x="1377418" y="6084585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933624" y="541550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2</a:t>
            </a:r>
            <a:endParaRPr lang="en-GB" sz="32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131840" y="541550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7</a:t>
            </a:r>
            <a:endParaRPr lang="en-GB" sz="3200" dirty="0"/>
          </a:p>
        </p:txBody>
      </p:sp>
      <p:sp>
        <p:nvSpPr>
          <p:cNvPr id="130" name="TextBox 129"/>
          <p:cNvSpPr txBox="1"/>
          <p:nvPr/>
        </p:nvSpPr>
        <p:spPr>
          <a:xfrm>
            <a:off x="2339752" y="1268760"/>
            <a:ext cx="590578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/>
              <a:t>9.27 ÷ 3</a:t>
            </a:r>
            <a:endParaRPr lang="en-GB" sz="13800" dirty="0"/>
          </a:p>
        </p:txBody>
      </p:sp>
      <p:sp>
        <p:nvSpPr>
          <p:cNvPr id="131" name="TextBox 130"/>
          <p:cNvSpPr txBox="1"/>
          <p:nvPr/>
        </p:nvSpPr>
        <p:spPr>
          <a:xfrm>
            <a:off x="2339752" y="3501008"/>
            <a:ext cx="106631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/>
              <a:t>=</a:t>
            </a:r>
            <a:endParaRPr lang="en-GB" sz="138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19872" y="3501008"/>
            <a:ext cx="152958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/>
              <a:t>3.</a:t>
            </a:r>
            <a:endParaRPr lang="en-GB" sz="13800" dirty="0"/>
          </a:p>
        </p:txBody>
      </p:sp>
      <p:sp>
        <p:nvSpPr>
          <p:cNvPr id="133" name="TextBox 132"/>
          <p:cNvSpPr txBox="1"/>
          <p:nvPr/>
        </p:nvSpPr>
        <p:spPr>
          <a:xfrm>
            <a:off x="4932040" y="3501008"/>
            <a:ext cx="108234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/>
              <a:t>0</a:t>
            </a:r>
            <a:endParaRPr lang="en-GB" sz="13800" dirty="0"/>
          </a:p>
        </p:txBody>
      </p:sp>
      <p:sp>
        <p:nvSpPr>
          <p:cNvPr id="134" name="TextBox 133"/>
          <p:cNvSpPr txBox="1"/>
          <p:nvPr/>
        </p:nvSpPr>
        <p:spPr>
          <a:xfrm>
            <a:off x="6012160" y="3501008"/>
            <a:ext cx="108234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/>
              <a:t>9</a:t>
            </a:r>
            <a:endParaRPr lang="en-GB" sz="13800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2466523" y="6041231"/>
            <a:ext cx="521301" cy="611166"/>
            <a:chOff x="2466523" y="6041231"/>
            <a:chExt cx="521301" cy="611166"/>
          </a:xfrm>
        </p:grpSpPr>
        <p:sp>
          <p:nvSpPr>
            <p:cNvPr id="139" name="Left Brace 138"/>
            <p:cNvSpPr/>
            <p:nvPr/>
          </p:nvSpPr>
          <p:spPr>
            <a:xfrm>
              <a:off x="2843808" y="6041231"/>
              <a:ext cx="144016" cy="611166"/>
            </a:xfrm>
            <a:prstGeom prst="leftBrace">
              <a:avLst>
                <a:gd name="adj1" fmla="val 5853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466523" y="620578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0.09</a:t>
              </a:r>
              <a:endParaRPr lang="en-GB" sz="1200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539552" y="2491397"/>
            <a:ext cx="677895" cy="2034793"/>
            <a:chOff x="539552" y="2583472"/>
            <a:chExt cx="677895" cy="2034793"/>
          </a:xfrm>
          <a:solidFill>
            <a:schemeClr val="bg1">
              <a:lumMod val="50000"/>
            </a:schemeClr>
          </a:solidFill>
        </p:grpSpPr>
        <p:sp>
          <p:nvSpPr>
            <p:cNvPr id="143" name="Rectangle 116"/>
            <p:cNvSpPr>
              <a:spLocks noChangeArrowheads="1"/>
            </p:cNvSpPr>
            <p:nvPr/>
          </p:nvSpPr>
          <p:spPr bwMode="auto">
            <a:xfrm>
              <a:off x="539552" y="3940001"/>
              <a:ext cx="677895" cy="678264"/>
            </a:xfrm>
            <a:prstGeom prst="rect">
              <a:avLst/>
            </a:prstGeom>
            <a:grp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" name="Rectangle 122"/>
            <p:cNvSpPr>
              <a:spLocks noChangeArrowheads="1"/>
            </p:cNvSpPr>
            <p:nvPr/>
          </p:nvSpPr>
          <p:spPr bwMode="auto">
            <a:xfrm>
              <a:off x="539552" y="2583472"/>
              <a:ext cx="677895" cy="678264"/>
            </a:xfrm>
            <a:prstGeom prst="rect">
              <a:avLst/>
            </a:prstGeom>
            <a:grp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" name="Rectangle 123"/>
            <p:cNvSpPr>
              <a:spLocks noChangeArrowheads="1"/>
            </p:cNvSpPr>
            <p:nvPr/>
          </p:nvSpPr>
          <p:spPr bwMode="auto">
            <a:xfrm>
              <a:off x="539552" y="3261736"/>
              <a:ext cx="677895" cy="678264"/>
            </a:xfrm>
            <a:prstGeom prst="rect">
              <a:avLst/>
            </a:prstGeom>
            <a:grpFill/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-42867" y="-158750"/>
            <a:ext cx="1260314" cy="2583472"/>
            <a:chOff x="-42867" y="-158750"/>
            <a:chExt cx="1260314" cy="2583472"/>
          </a:xfrm>
        </p:grpSpPr>
        <p:grpSp>
          <p:nvGrpSpPr>
            <p:cNvPr id="147" name="Group 20"/>
            <p:cNvGrpSpPr/>
            <p:nvPr/>
          </p:nvGrpSpPr>
          <p:grpSpPr>
            <a:xfrm>
              <a:off x="539552" y="-158750"/>
              <a:ext cx="677895" cy="2583472"/>
              <a:chOff x="539552" y="0"/>
              <a:chExt cx="677895" cy="2583472"/>
            </a:xfrm>
          </p:grpSpPr>
          <p:grpSp>
            <p:nvGrpSpPr>
              <p:cNvPr id="151" name="Group 134"/>
              <p:cNvGrpSpPr/>
              <p:nvPr/>
            </p:nvGrpSpPr>
            <p:grpSpPr>
              <a:xfrm>
                <a:off x="539552" y="548680"/>
                <a:ext cx="677895" cy="2034792"/>
                <a:chOff x="539552" y="548680"/>
                <a:chExt cx="677895" cy="2034792"/>
              </a:xfrm>
            </p:grpSpPr>
            <p:sp>
              <p:nvSpPr>
                <p:cNvPr id="153" name="Rectangle 120"/>
                <p:cNvSpPr>
                  <a:spLocks noChangeArrowheads="1"/>
                </p:cNvSpPr>
                <p:nvPr/>
              </p:nvSpPr>
              <p:spPr bwMode="auto">
                <a:xfrm>
                  <a:off x="539552" y="1226944"/>
                  <a:ext cx="677895" cy="678264"/>
                </a:xfrm>
                <a:prstGeom prst="rect">
                  <a:avLst/>
                </a:prstGeom>
                <a:solidFill>
                  <a:srgbClr val="7F7F7F"/>
                </a:solidFill>
                <a:ln w="9525">
                  <a:solidFill>
                    <a:srgbClr val="A5A5A5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4" name="Rectangle 121"/>
                <p:cNvSpPr>
                  <a:spLocks noChangeArrowheads="1"/>
                </p:cNvSpPr>
                <p:nvPr/>
              </p:nvSpPr>
              <p:spPr bwMode="auto">
                <a:xfrm>
                  <a:off x="539552" y="1905208"/>
                  <a:ext cx="677895" cy="678264"/>
                </a:xfrm>
                <a:prstGeom prst="rect">
                  <a:avLst/>
                </a:prstGeom>
                <a:solidFill>
                  <a:srgbClr val="7F7F7F"/>
                </a:solidFill>
                <a:ln w="9525">
                  <a:solidFill>
                    <a:srgbClr val="A5A5A5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5" name="Rectangle 124"/>
                <p:cNvSpPr>
                  <a:spLocks noChangeArrowheads="1"/>
                </p:cNvSpPr>
                <p:nvPr/>
              </p:nvSpPr>
              <p:spPr bwMode="auto">
                <a:xfrm>
                  <a:off x="539552" y="548680"/>
                  <a:ext cx="677895" cy="678264"/>
                </a:xfrm>
                <a:prstGeom prst="rect">
                  <a:avLst/>
                </a:prstGeom>
                <a:solidFill>
                  <a:srgbClr val="7F7F7F"/>
                </a:solidFill>
                <a:ln w="9525">
                  <a:solidFill>
                    <a:srgbClr val="A5A5A5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152" name="TextBox 151"/>
              <p:cNvSpPr txBox="1"/>
              <p:nvPr/>
            </p:nvSpPr>
            <p:spPr>
              <a:xfrm>
                <a:off x="683568" y="0"/>
                <a:ext cx="3930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 smtClean="0"/>
                  <a:t>9</a:t>
                </a:r>
                <a:endParaRPr lang="en-GB" sz="3200" dirty="0"/>
              </a:p>
            </p:txBody>
          </p:sp>
        </p:grpSp>
        <p:grpSp>
          <p:nvGrpSpPr>
            <p:cNvPr id="148" name="Group 34"/>
            <p:cNvGrpSpPr/>
            <p:nvPr/>
          </p:nvGrpSpPr>
          <p:grpSpPr>
            <a:xfrm>
              <a:off x="-42867" y="386743"/>
              <a:ext cx="582419" cy="2037358"/>
              <a:chOff x="-42867" y="434368"/>
              <a:chExt cx="582419" cy="2037358"/>
            </a:xfrm>
          </p:grpSpPr>
          <p:sp>
            <p:nvSpPr>
              <p:cNvPr id="149" name="Left Brace 148"/>
              <p:cNvSpPr/>
              <p:nvPr/>
            </p:nvSpPr>
            <p:spPr>
              <a:xfrm>
                <a:off x="251520" y="434368"/>
                <a:ext cx="288032" cy="2037358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-42867" y="1144359"/>
                <a:ext cx="3930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 smtClean="0"/>
                  <a:t>3</a:t>
                </a:r>
                <a:endParaRPr lang="en-GB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48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Bruno</dc:creator>
  <cp:lastModifiedBy>Bruno</cp:lastModifiedBy>
  <cp:revision>5</cp:revision>
  <dcterms:created xsi:type="dcterms:W3CDTF">2011-11-20T23:14:07Z</dcterms:created>
  <dcterms:modified xsi:type="dcterms:W3CDTF">2011-11-20T23:51:03Z</dcterms:modified>
</cp:coreProperties>
</file>